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4" r:id="rId2"/>
    <p:sldId id="274" r:id="rId3"/>
    <p:sldId id="258" r:id="rId4"/>
    <p:sldId id="260" r:id="rId5"/>
    <p:sldId id="261" r:id="rId6"/>
    <p:sldId id="270" r:id="rId7"/>
    <p:sldId id="285" r:id="rId8"/>
    <p:sldId id="271" r:id="rId9"/>
    <p:sldId id="286" r:id="rId10"/>
    <p:sldId id="287" r:id="rId11"/>
    <p:sldId id="288" r:id="rId12"/>
    <p:sldId id="289" r:id="rId13"/>
    <p:sldId id="290" r:id="rId14"/>
    <p:sldId id="272"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548" y="4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D3B652-4F4C-4393-908E-6C17EB73873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4B1CBA3-A784-490F-86EA-525CF5F776A2}">
      <dgm:prSet custT="1"/>
      <dgm:spPr/>
      <dgm:t>
        <a:bodyPr/>
        <a:lstStyle/>
        <a:p>
          <a:r>
            <a:rPr lang="en-US" sz="2000" b="1" dirty="0" err="1"/>
            <a:t>Kooperācija</a:t>
          </a:r>
          <a:r>
            <a:rPr lang="lv-LV" sz="2000" b="1" dirty="0"/>
            <a:t>s trūkums </a:t>
          </a:r>
          <a:r>
            <a:rPr lang="en-US" sz="2000" dirty="0"/>
            <a:t>, </a:t>
          </a:r>
          <a:r>
            <a:rPr lang="en-US" sz="2000" dirty="0" err="1"/>
            <a:t>vēlme</a:t>
          </a:r>
          <a:r>
            <a:rPr lang="en-US" sz="2000" dirty="0"/>
            <a:t> </a:t>
          </a:r>
          <a:r>
            <a:rPr lang="en-US" sz="2000" dirty="0" err="1"/>
            <a:t>sadarboties</a:t>
          </a:r>
          <a:r>
            <a:rPr lang="en-US" sz="2000" dirty="0"/>
            <a:t>, </a:t>
          </a:r>
          <a:r>
            <a:rPr lang="en-US" sz="2000" dirty="0" err="1"/>
            <a:t>plašāks</a:t>
          </a:r>
          <a:r>
            <a:rPr lang="en-US" sz="2000" dirty="0"/>
            <a:t> </a:t>
          </a:r>
          <a:r>
            <a:rPr lang="en-US" sz="2000" dirty="0" err="1"/>
            <a:t>skatījums</a:t>
          </a:r>
          <a:r>
            <a:rPr lang="en-US" sz="2000" dirty="0"/>
            <a:t> </a:t>
          </a:r>
          <a:r>
            <a:rPr lang="en-US" sz="2000" dirty="0" err="1"/>
            <a:t>uz</a:t>
          </a:r>
          <a:r>
            <a:rPr lang="en-US" sz="2000" dirty="0"/>
            <a:t> </a:t>
          </a:r>
          <a:r>
            <a:rPr lang="en-US" sz="2000" dirty="0" err="1"/>
            <a:t>nozari</a:t>
          </a:r>
          <a:r>
            <a:rPr lang="en-US" sz="2000" dirty="0"/>
            <a:t> </a:t>
          </a:r>
          <a:r>
            <a:rPr lang="en-US" sz="2000" dirty="0" err="1"/>
            <a:t>kopumā</a:t>
          </a:r>
          <a:r>
            <a:rPr lang="en-US" sz="2000" dirty="0"/>
            <a:t> </a:t>
          </a:r>
        </a:p>
      </dgm:t>
    </dgm:pt>
    <dgm:pt modelId="{4207487A-10B4-485C-8133-75E3CE122F8F}" type="parTrans" cxnId="{6E56A96A-5198-4342-97EA-F71E4285E147}">
      <dgm:prSet/>
      <dgm:spPr/>
      <dgm:t>
        <a:bodyPr/>
        <a:lstStyle/>
        <a:p>
          <a:endParaRPr lang="en-US" sz="2000"/>
        </a:p>
      </dgm:t>
    </dgm:pt>
    <dgm:pt modelId="{1101E9F2-101A-4BF0-83E8-C2F233BD91BF}" type="sibTrans" cxnId="{6E56A96A-5198-4342-97EA-F71E4285E147}">
      <dgm:prSet/>
      <dgm:spPr/>
      <dgm:t>
        <a:bodyPr/>
        <a:lstStyle/>
        <a:p>
          <a:endParaRPr lang="en-US" sz="2000"/>
        </a:p>
      </dgm:t>
    </dgm:pt>
    <dgm:pt modelId="{04EFF8ED-3E5B-488A-B7F0-4F699B5E0255}">
      <dgm:prSet custT="1"/>
      <dgm:spPr/>
      <dgm:t>
        <a:bodyPr/>
        <a:lstStyle/>
        <a:p>
          <a:r>
            <a:rPr lang="lv-LV" sz="2000" dirty="0"/>
            <a:t>Nepietiekami nosegts </a:t>
          </a:r>
          <a:r>
            <a:rPr lang="lv-LV" sz="2000" b="1" dirty="0"/>
            <a:t>glabāšanas un pārstrādes</a:t>
          </a:r>
          <a:r>
            <a:rPr lang="lv-LV" sz="2000" dirty="0"/>
            <a:t> jautājums</a:t>
          </a:r>
          <a:endParaRPr lang="en-US" sz="2000" dirty="0"/>
        </a:p>
      </dgm:t>
    </dgm:pt>
    <dgm:pt modelId="{05CF911E-F246-4F83-B099-94C0487CAC4F}" type="parTrans" cxnId="{4A31211D-B6DB-4431-ADDF-D5A61F5575C6}">
      <dgm:prSet/>
      <dgm:spPr/>
      <dgm:t>
        <a:bodyPr/>
        <a:lstStyle/>
        <a:p>
          <a:endParaRPr lang="en-US" sz="2000"/>
        </a:p>
      </dgm:t>
    </dgm:pt>
    <dgm:pt modelId="{480C1DE4-784C-468D-AB8F-A2BF83FD5EB1}" type="sibTrans" cxnId="{4A31211D-B6DB-4431-ADDF-D5A61F5575C6}">
      <dgm:prSet/>
      <dgm:spPr/>
      <dgm:t>
        <a:bodyPr/>
        <a:lstStyle/>
        <a:p>
          <a:endParaRPr lang="en-US" sz="2000"/>
        </a:p>
      </dgm:t>
    </dgm:pt>
    <dgm:pt modelId="{5518070B-4BFB-4780-BF53-9B31BFE08043}">
      <dgm:prSet custT="1"/>
      <dgm:spPr/>
      <dgm:t>
        <a:bodyPr/>
        <a:lstStyle/>
        <a:p>
          <a:r>
            <a:rPr lang="lv-LV" sz="2000" dirty="0"/>
            <a:t>Kā sabalansēt </a:t>
          </a:r>
          <a:r>
            <a:rPr lang="lv-LV" sz="2000" b="1" dirty="0"/>
            <a:t>ienākumus ar izdevumiem </a:t>
          </a:r>
          <a:r>
            <a:rPr lang="lv-LV" sz="2000" dirty="0"/>
            <a:t>un samaksām sezonas darbiniekiem</a:t>
          </a:r>
          <a:endParaRPr lang="en-US" sz="2000" dirty="0"/>
        </a:p>
      </dgm:t>
    </dgm:pt>
    <dgm:pt modelId="{30C44256-B4BD-499F-B80F-FDD60D510BA5}" type="parTrans" cxnId="{6128A649-EFAD-43C4-A91C-36249571E4BB}">
      <dgm:prSet/>
      <dgm:spPr/>
      <dgm:t>
        <a:bodyPr/>
        <a:lstStyle/>
        <a:p>
          <a:endParaRPr lang="en-US" sz="2000"/>
        </a:p>
      </dgm:t>
    </dgm:pt>
    <dgm:pt modelId="{2E86F01F-3CE0-49A0-B48A-BCDA4FD39FA8}" type="sibTrans" cxnId="{6128A649-EFAD-43C4-A91C-36249571E4BB}">
      <dgm:prSet/>
      <dgm:spPr/>
      <dgm:t>
        <a:bodyPr/>
        <a:lstStyle/>
        <a:p>
          <a:endParaRPr lang="en-US" sz="2000"/>
        </a:p>
      </dgm:t>
    </dgm:pt>
    <dgm:pt modelId="{49995BF1-B9A1-4117-AF37-B3566951993E}">
      <dgm:prSet custT="1"/>
      <dgm:spPr/>
      <dgm:t>
        <a:bodyPr/>
        <a:lstStyle/>
        <a:p>
          <a:r>
            <a:rPr lang="lv-LV" sz="2000" b="1"/>
            <a:t>Dažādi uzskati </a:t>
          </a:r>
          <a:r>
            <a:rPr lang="lv-LV" sz="2000"/>
            <a:t>par minimālo produkcijas kvalitāti</a:t>
          </a:r>
          <a:endParaRPr lang="en-US" sz="2000"/>
        </a:p>
      </dgm:t>
    </dgm:pt>
    <dgm:pt modelId="{CE647C86-585C-475D-BBB4-D38C53C32980}" type="parTrans" cxnId="{873F1538-C027-490D-A197-D76993F4D101}">
      <dgm:prSet/>
      <dgm:spPr/>
      <dgm:t>
        <a:bodyPr/>
        <a:lstStyle/>
        <a:p>
          <a:endParaRPr lang="en-US" sz="2000"/>
        </a:p>
      </dgm:t>
    </dgm:pt>
    <dgm:pt modelId="{45E8C5CE-9D34-4210-A0B6-B7FAE840D7F0}" type="sibTrans" cxnId="{873F1538-C027-490D-A197-D76993F4D101}">
      <dgm:prSet/>
      <dgm:spPr/>
      <dgm:t>
        <a:bodyPr/>
        <a:lstStyle/>
        <a:p>
          <a:endParaRPr lang="en-US" sz="2000"/>
        </a:p>
      </dgm:t>
    </dgm:pt>
    <dgm:pt modelId="{CD538266-17FD-484D-BE64-4F4CA093842A}">
      <dgm:prSet custT="1"/>
      <dgm:spPr/>
      <dgm:t>
        <a:bodyPr/>
        <a:lstStyle/>
        <a:p>
          <a:r>
            <a:rPr lang="en-US" sz="2000" b="1"/>
            <a:t>Savstarpējā konkurence  </a:t>
          </a:r>
          <a:r>
            <a:rPr lang="en-US" sz="2000"/>
            <a:t>un Latvijas tirgus neaizsargātība</a:t>
          </a:r>
        </a:p>
      </dgm:t>
    </dgm:pt>
    <dgm:pt modelId="{348021B0-5515-4084-9EFE-495903A4E20F}" type="parTrans" cxnId="{4769BD77-25B9-43B7-8F5F-B5A576F257AD}">
      <dgm:prSet/>
      <dgm:spPr/>
      <dgm:t>
        <a:bodyPr/>
        <a:lstStyle/>
        <a:p>
          <a:endParaRPr lang="en-US" sz="2000"/>
        </a:p>
      </dgm:t>
    </dgm:pt>
    <dgm:pt modelId="{08C928DF-13BA-4257-8C77-F1CEBD68CD7B}" type="sibTrans" cxnId="{4769BD77-25B9-43B7-8F5F-B5A576F257AD}">
      <dgm:prSet/>
      <dgm:spPr/>
      <dgm:t>
        <a:bodyPr/>
        <a:lstStyle/>
        <a:p>
          <a:endParaRPr lang="en-US" sz="2000"/>
        </a:p>
      </dgm:t>
    </dgm:pt>
    <dgm:pt modelId="{48E01093-7799-4121-B780-520BF596B251}">
      <dgm:prSet custT="1"/>
      <dgm:spPr/>
      <dgm:t>
        <a:bodyPr/>
        <a:lstStyle/>
        <a:p>
          <a:r>
            <a:rPr lang="lv-LV" sz="2000" b="1" dirty="0"/>
            <a:t>S</a:t>
          </a:r>
          <a:r>
            <a:rPr lang="en-US" sz="2000" b="1" dirty="0" err="1"/>
            <a:t>ezonalitāte</a:t>
          </a:r>
          <a:r>
            <a:rPr lang="lv-LV" sz="2000" b="1" dirty="0"/>
            <a:t>,</a:t>
          </a:r>
          <a:r>
            <a:rPr lang="en-US" sz="2000" b="1" dirty="0"/>
            <a:t> </a:t>
          </a:r>
          <a:r>
            <a:rPr lang="en-US" sz="2000" dirty="0" err="1"/>
            <a:t>darbaspēka</a:t>
          </a:r>
          <a:r>
            <a:rPr lang="en-US" sz="2000" dirty="0"/>
            <a:t> </a:t>
          </a:r>
          <a:r>
            <a:rPr lang="en-US" sz="2000" dirty="0" err="1"/>
            <a:t>izmantošan</a:t>
          </a:r>
          <a:r>
            <a:rPr lang="lv-LV" sz="2000" dirty="0"/>
            <a:t>a</a:t>
          </a:r>
          <a:endParaRPr lang="en-US" sz="2000" dirty="0"/>
        </a:p>
      </dgm:t>
    </dgm:pt>
    <dgm:pt modelId="{69D9CF29-599E-49E7-88E9-E49F3904F2C5}" type="parTrans" cxnId="{242693FB-21EE-4F3C-9DB4-98E61E0AB0A8}">
      <dgm:prSet/>
      <dgm:spPr/>
      <dgm:t>
        <a:bodyPr/>
        <a:lstStyle/>
        <a:p>
          <a:endParaRPr lang="en-US" sz="2000"/>
        </a:p>
      </dgm:t>
    </dgm:pt>
    <dgm:pt modelId="{D25C81E7-C36E-4158-BAF4-15EEBBB2FA8E}" type="sibTrans" cxnId="{242693FB-21EE-4F3C-9DB4-98E61E0AB0A8}">
      <dgm:prSet/>
      <dgm:spPr/>
      <dgm:t>
        <a:bodyPr/>
        <a:lstStyle/>
        <a:p>
          <a:endParaRPr lang="en-US" sz="2000"/>
        </a:p>
      </dgm:t>
    </dgm:pt>
    <dgm:pt modelId="{E5BBA3E7-6FF4-4BA6-81B9-1E0AC84CAEA8}">
      <dgm:prSet custT="1"/>
      <dgm:spPr/>
      <dgm:t>
        <a:bodyPr/>
        <a:lstStyle/>
        <a:p>
          <a:r>
            <a:rPr lang="lv-LV" sz="2000" b="1"/>
            <a:t>Jauni</a:t>
          </a:r>
          <a:r>
            <a:rPr lang="lv-LV" sz="2000"/>
            <a:t> kaitēkļi un slimības, pret kuriem </a:t>
          </a:r>
          <a:r>
            <a:rPr lang="lv-LV" sz="2000" b="1"/>
            <a:t>nav efektīvu AAL</a:t>
          </a:r>
          <a:endParaRPr lang="en-US" sz="2000"/>
        </a:p>
      </dgm:t>
    </dgm:pt>
    <dgm:pt modelId="{84281432-9D05-41DB-A0E3-C45023DBB3F7}" type="parTrans" cxnId="{D1592E46-55FE-4392-95F1-3F5AC6848FF8}">
      <dgm:prSet/>
      <dgm:spPr/>
      <dgm:t>
        <a:bodyPr/>
        <a:lstStyle/>
        <a:p>
          <a:endParaRPr lang="en-US" sz="2000"/>
        </a:p>
      </dgm:t>
    </dgm:pt>
    <dgm:pt modelId="{FFA7749B-C8F2-4A95-8BDC-0D714E0DFD01}" type="sibTrans" cxnId="{D1592E46-55FE-4392-95F1-3F5AC6848FF8}">
      <dgm:prSet/>
      <dgm:spPr/>
      <dgm:t>
        <a:bodyPr/>
        <a:lstStyle/>
        <a:p>
          <a:endParaRPr lang="en-US" sz="2000"/>
        </a:p>
      </dgm:t>
    </dgm:pt>
    <dgm:pt modelId="{47EF4CAC-1E96-4DCB-B610-893D032BB0B9}">
      <dgm:prSet custT="1"/>
      <dgm:spPr/>
      <dgm:t>
        <a:bodyPr/>
        <a:lstStyle/>
        <a:p>
          <a:r>
            <a:rPr lang="lv-LV" sz="2000"/>
            <a:t>P</a:t>
          </a:r>
          <a:r>
            <a:rPr lang="en-US" sz="2000"/>
            <a:t>ieredzējušu un kompetentu </a:t>
          </a:r>
          <a:r>
            <a:rPr lang="en-US" sz="2000" b="1"/>
            <a:t>konsultantu trūkums</a:t>
          </a:r>
          <a:endParaRPr lang="en-US" sz="2000"/>
        </a:p>
      </dgm:t>
    </dgm:pt>
    <dgm:pt modelId="{8E98D2F3-C065-4343-8F96-8306FBAE8FEC}" type="parTrans" cxnId="{9BE94378-61CC-494E-88D1-1722227CD862}">
      <dgm:prSet/>
      <dgm:spPr/>
      <dgm:t>
        <a:bodyPr/>
        <a:lstStyle/>
        <a:p>
          <a:endParaRPr lang="en-US" sz="2000"/>
        </a:p>
      </dgm:t>
    </dgm:pt>
    <dgm:pt modelId="{656C57F8-E795-495E-8638-0981312B257F}" type="sibTrans" cxnId="{9BE94378-61CC-494E-88D1-1722227CD862}">
      <dgm:prSet/>
      <dgm:spPr/>
      <dgm:t>
        <a:bodyPr/>
        <a:lstStyle/>
        <a:p>
          <a:endParaRPr lang="en-US" sz="2000"/>
        </a:p>
      </dgm:t>
    </dgm:pt>
    <dgm:pt modelId="{8C3F61BB-D25C-4DBD-9FD1-C17B88EB7098}">
      <dgm:prSet custT="1"/>
      <dgm:spPr/>
      <dgm:t>
        <a:bodyPr/>
        <a:lstStyle/>
        <a:p>
          <a:r>
            <a:rPr lang="en-US" sz="2000"/>
            <a:t>Nespēja </a:t>
          </a:r>
          <a:r>
            <a:rPr lang="en-US" sz="2000" b="1"/>
            <a:t>identificēt problēmas </a:t>
          </a:r>
          <a:r>
            <a:rPr lang="en-US" sz="2000"/>
            <a:t>cēloņsakarības, </a:t>
          </a:r>
          <a:r>
            <a:rPr lang="en-US" sz="2000" b="1"/>
            <a:t>bailes uzņemties riskus</a:t>
          </a:r>
          <a:endParaRPr lang="en-US" sz="2000"/>
        </a:p>
      </dgm:t>
    </dgm:pt>
    <dgm:pt modelId="{AC9FCC34-2C56-4BC6-A187-92E9E5FE9551}" type="parTrans" cxnId="{6F5B554C-92B7-4762-876B-D982368804E8}">
      <dgm:prSet/>
      <dgm:spPr/>
      <dgm:t>
        <a:bodyPr/>
        <a:lstStyle/>
        <a:p>
          <a:endParaRPr lang="en-US" sz="2000"/>
        </a:p>
      </dgm:t>
    </dgm:pt>
    <dgm:pt modelId="{D66B800A-3CF2-4C76-8D04-B25C98ACF554}" type="sibTrans" cxnId="{6F5B554C-92B7-4762-876B-D982368804E8}">
      <dgm:prSet/>
      <dgm:spPr/>
      <dgm:t>
        <a:bodyPr/>
        <a:lstStyle/>
        <a:p>
          <a:endParaRPr lang="en-US" sz="2000"/>
        </a:p>
      </dgm:t>
    </dgm:pt>
    <dgm:pt modelId="{CB47F04A-DECC-4EE7-8F22-CE023415570F}">
      <dgm:prSet custT="1"/>
      <dgm:spPr/>
      <dgm:t>
        <a:bodyPr/>
        <a:lstStyle/>
        <a:p>
          <a:r>
            <a:rPr lang="lv-LV" sz="2000"/>
            <a:t>Nepieciešamība </a:t>
          </a:r>
          <a:r>
            <a:rPr lang="lv-LV" sz="2000" b="1"/>
            <a:t>izglītot patērētājus</a:t>
          </a:r>
          <a:endParaRPr lang="en-US" sz="2000"/>
        </a:p>
      </dgm:t>
    </dgm:pt>
    <dgm:pt modelId="{817C3C13-1B0D-493B-B15D-77CE189DCEFE}" type="parTrans" cxnId="{0A6DAAEE-3690-4A13-94EF-33B55CEEB957}">
      <dgm:prSet/>
      <dgm:spPr/>
      <dgm:t>
        <a:bodyPr/>
        <a:lstStyle/>
        <a:p>
          <a:endParaRPr lang="en-US" sz="2000"/>
        </a:p>
      </dgm:t>
    </dgm:pt>
    <dgm:pt modelId="{0213BC7E-4E14-47D9-96E6-DCDAB0766C26}" type="sibTrans" cxnId="{0A6DAAEE-3690-4A13-94EF-33B55CEEB957}">
      <dgm:prSet/>
      <dgm:spPr/>
      <dgm:t>
        <a:bodyPr/>
        <a:lstStyle/>
        <a:p>
          <a:endParaRPr lang="en-US" sz="2000"/>
        </a:p>
      </dgm:t>
    </dgm:pt>
    <dgm:pt modelId="{7FCC96EB-E3FA-4F55-824A-78885AA5CA62}">
      <dgm:prSet custT="1"/>
      <dgm:spPr/>
      <dgm:t>
        <a:bodyPr/>
        <a:lstStyle/>
        <a:p>
          <a:r>
            <a:rPr lang="lv-LV" sz="2000" dirty="0"/>
            <a:t>Vāja </a:t>
          </a:r>
          <a:r>
            <a:rPr lang="lv-LV" sz="2000" b="1" dirty="0"/>
            <a:t>paaudžu nomaiņa. </a:t>
          </a:r>
          <a:r>
            <a:rPr lang="lv-LV" sz="2000" dirty="0"/>
            <a:t>Lauksaimniecības nozare </a:t>
          </a:r>
          <a:r>
            <a:rPr lang="lv-LV" sz="2000" b="1" dirty="0"/>
            <a:t>jauniešu vidū nav populāra</a:t>
          </a:r>
          <a:r>
            <a:rPr lang="lv-LV" sz="2000" dirty="0"/>
            <a:t>. </a:t>
          </a:r>
          <a:endParaRPr lang="en-US" sz="2000" dirty="0"/>
        </a:p>
      </dgm:t>
    </dgm:pt>
    <dgm:pt modelId="{A7F40697-76A5-459F-9703-98146A786E80}" type="parTrans" cxnId="{0E6DEEEE-B0AA-4CE4-969F-741ABA6C5BA8}">
      <dgm:prSet/>
      <dgm:spPr/>
      <dgm:t>
        <a:bodyPr/>
        <a:lstStyle/>
        <a:p>
          <a:endParaRPr lang="en-US" sz="2000"/>
        </a:p>
      </dgm:t>
    </dgm:pt>
    <dgm:pt modelId="{E3D6B928-57D2-4559-81B8-64B358659724}" type="sibTrans" cxnId="{0E6DEEEE-B0AA-4CE4-969F-741ABA6C5BA8}">
      <dgm:prSet/>
      <dgm:spPr/>
      <dgm:t>
        <a:bodyPr/>
        <a:lstStyle/>
        <a:p>
          <a:endParaRPr lang="en-US" sz="2000"/>
        </a:p>
      </dgm:t>
    </dgm:pt>
    <dgm:pt modelId="{91572F49-D55B-4630-B98C-4D29A7AE5318}">
      <dgm:prSet custT="1"/>
      <dgm:spPr/>
      <dgm:t>
        <a:bodyPr/>
        <a:lstStyle/>
        <a:p>
          <a:r>
            <a:rPr lang="en-US" sz="2000"/>
            <a:t>Grūtības sasniegt tādu </a:t>
          </a:r>
          <a:r>
            <a:rPr lang="en-US" sz="2000" b="1"/>
            <a:t>produkcijas apjomu</a:t>
          </a:r>
          <a:r>
            <a:rPr lang="en-US" sz="2000"/>
            <a:t>, lai pielietotu </a:t>
          </a:r>
          <a:r>
            <a:rPr lang="en-US" sz="2000" b="1"/>
            <a:t>mehanizētu</a:t>
          </a:r>
          <a:r>
            <a:rPr lang="en-US" sz="2000"/>
            <a:t> ražas novākšanu un sasniegtu </a:t>
          </a:r>
          <a:r>
            <a:rPr lang="en-US" sz="2000" b="1"/>
            <a:t>eksporta</a:t>
          </a:r>
          <a:r>
            <a:rPr lang="en-US" sz="2000"/>
            <a:t> apjomus</a:t>
          </a:r>
        </a:p>
      </dgm:t>
    </dgm:pt>
    <dgm:pt modelId="{CBEB30BB-0C38-4827-BED2-0CCFE79DD10C}" type="parTrans" cxnId="{536AB5F0-B740-4B33-AAFF-60AE0A382657}">
      <dgm:prSet/>
      <dgm:spPr/>
      <dgm:t>
        <a:bodyPr/>
        <a:lstStyle/>
        <a:p>
          <a:endParaRPr lang="en-US" sz="2000"/>
        </a:p>
      </dgm:t>
    </dgm:pt>
    <dgm:pt modelId="{63B457E7-5352-44B6-8A0A-320C5271511B}" type="sibTrans" cxnId="{536AB5F0-B740-4B33-AAFF-60AE0A382657}">
      <dgm:prSet/>
      <dgm:spPr/>
      <dgm:t>
        <a:bodyPr/>
        <a:lstStyle/>
        <a:p>
          <a:endParaRPr lang="en-US" sz="2000"/>
        </a:p>
      </dgm:t>
    </dgm:pt>
    <dgm:pt modelId="{F526CF3A-A4D6-47FF-91C7-B400E104979F}" type="pres">
      <dgm:prSet presAssocID="{A6D3B652-4F4C-4393-908E-6C17EB73873D}" presName="linear" presStyleCnt="0">
        <dgm:presLayoutVars>
          <dgm:animLvl val="lvl"/>
          <dgm:resizeHandles val="exact"/>
        </dgm:presLayoutVars>
      </dgm:prSet>
      <dgm:spPr/>
    </dgm:pt>
    <dgm:pt modelId="{F91DA3FE-B8F5-42CC-8D7B-12C4A8820BFB}" type="pres">
      <dgm:prSet presAssocID="{24B1CBA3-A784-490F-86EA-525CF5F776A2}" presName="parentText" presStyleLbl="node1" presStyleIdx="0" presStyleCnt="12">
        <dgm:presLayoutVars>
          <dgm:chMax val="0"/>
          <dgm:bulletEnabled val="1"/>
        </dgm:presLayoutVars>
      </dgm:prSet>
      <dgm:spPr/>
    </dgm:pt>
    <dgm:pt modelId="{B4A73D48-5161-40B0-BFA6-DFCA30BA10C6}" type="pres">
      <dgm:prSet presAssocID="{1101E9F2-101A-4BF0-83E8-C2F233BD91BF}" presName="spacer" presStyleCnt="0"/>
      <dgm:spPr/>
    </dgm:pt>
    <dgm:pt modelId="{807F3A3F-875E-4270-86B4-B48E3FA385B8}" type="pres">
      <dgm:prSet presAssocID="{04EFF8ED-3E5B-488A-B7F0-4F699B5E0255}" presName="parentText" presStyleLbl="node1" presStyleIdx="1" presStyleCnt="12">
        <dgm:presLayoutVars>
          <dgm:chMax val="0"/>
          <dgm:bulletEnabled val="1"/>
        </dgm:presLayoutVars>
      </dgm:prSet>
      <dgm:spPr/>
    </dgm:pt>
    <dgm:pt modelId="{1A9B86D8-02BA-4A10-9713-862E63BD1613}" type="pres">
      <dgm:prSet presAssocID="{480C1DE4-784C-468D-AB8F-A2BF83FD5EB1}" presName="spacer" presStyleCnt="0"/>
      <dgm:spPr/>
    </dgm:pt>
    <dgm:pt modelId="{C8622F91-8E45-4884-A0B3-7EDE41E8D518}" type="pres">
      <dgm:prSet presAssocID="{5518070B-4BFB-4780-BF53-9B31BFE08043}" presName="parentText" presStyleLbl="node1" presStyleIdx="2" presStyleCnt="12">
        <dgm:presLayoutVars>
          <dgm:chMax val="0"/>
          <dgm:bulletEnabled val="1"/>
        </dgm:presLayoutVars>
      </dgm:prSet>
      <dgm:spPr/>
    </dgm:pt>
    <dgm:pt modelId="{7D1C0A1E-9849-44D3-8A22-FDFF65421179}" type="pres">
      <dgm:prSet presAssocID="{2E86F01F-3CE0-49A0-B48A-BCDA4FD39FA8}" presName="spacer" presStyleCnt="0"/>
      <dgm:spPr/>
    </dgm:pt>
    <dgm:pt modelId="{2D302CC9-EF32-46FF-A65C-EBCB4FE01EB1}" type="pres">
      <dgm:prSet presAssocID="{49995BF1-B9A1-4117-AF37-B3566951993E}" presName="parentText" presStyleLbl="node1" presStyleIdx="3" presStyleCnt="12">
        <dgm:presLayoutVars>
          <dgm:chMax val="0"/>
          <dgm:bulletEnabled val="1"/>
        </dgm:presLayoutVars>
      </dgm:prSet>
      <dgm:spPr/>
    </dgm:pt>
    <dgm:pt modelId="{457FF9A3-3555-44E5-9842-E63C2FA7E7FC}" type="pres">
      <dgm:prSet presAssocID="{45E8C5CE-9D34-4210-A0B6-B7FAE840D7F0}" presName="spacer" presStyleCnt="0"/>
      <dgm:spPr/>
    </dgm:pt>
    <dgm:pt modelId="{C0BA6407-5F23-42FB-A6E5-8342F1D67DC1}" type="pres">
      <dgm:prSet presAssocID="{CD538266-17FD-484D-BE64-4F4CA093842A}" presName="parentText" presStyleLbl="node1" presStyleIdx="4" presStyleCnt="12">
        <dgm:presLayoutVars>
          <dgm:chMax val="0"/>
          <dgm:bulletEnabled val="1"/>
        </dgm:presLayoutVars>
      </dgm:prSet>
      <dgm:spPr/>
    </dgm:pt>
    <dgm:pt modelId="{4357C3C9-6E8C-4531-BA4B-76F873E4BF62}" type="pres">
      <dgm:prSet presAssocID="{08C928DF-13BA-4257-8C77-F1CEBD68CD7B}" presName="spacer" presStyleCnt="0"/>
      <dgm:spPr/>
    </dgm:pt>
    <dgm:pt modelId="{C225891A-8B1F-41CC-97D2-339B876647C3}" type="pres">
      <dgm:prSet presAssocID="{48E01093-7799-4121-B780-520BF596B251}" presName="parentText" presStyleLbl="node1" presStyleIdx="5" presStyleCnt="12">
        <dgm:presLayoutVars>
          <dgm:chMax val="0"/>
          <dgm:bulletEnabled val="1"/>
        </dgm:presLayoutVars>
      </dgm:prSet>
      <dgm:spPr/>
    </dgm:pt>
    <dgm:pt modelId="{65B96D6B-E0C7-46A3-AC52-BF3C2E6FB969}" type="pres">
      <dgm:prSet presAssocID="{D25C81E7-C36E-4158-BAF4-15EEBBB2FA8E}" presName="spacer" presStyleCnt="0"/>
      <dgm:spPr/>
    </dgm:pt>
    <dgm:pt modelId="{2650B469-F3FA-4194-8E4C-F099AE537A24}" type="pres">
      <dgm:prSet presAssocID="{E5BBA3E7-6FF4-4BA6-81B9-1E0AC84CAEA8}" presName="parentText" presStyleLbl="node1" presStyleIdx="6" presStyleCnt="12">
        <dgm:presLayoutVars>
          <dgm:chMax val="0"/>
          <dgm:bulletEnabled val="1"/>
        </dgm:presLayoutVars>
      </dgm:prSet>
      <dgm:spPr/>
    </dgm:pt>
    <dgm:pt modelId="{5F2F70ED-8442-4A90-8A6F-72C117A3D33E}" type="pres">
      <dgm:prSet presAssocID="{FFA7749B-C8F2-4A95-8BDC-0D714E0DFD01}" presName="spacer" presStyleCnt="0"/>
      <dgm:spPr/>
    </dgm:pt>
    <dgm:pt modelId="{F80C028F-1193-4747-9431-08830DFB883B}" type="pres">
      <dgm:prSet presAssocID="{47EF4CAC-1E96-4DCB-B610-893D032BB0B9}" presName="parentText" presStyleLbl="node1" presStyleIdx="7" presStyleCnt="12">
        <dgm:presLayoutVars>
          <dgm:chMax val="0"/>
          <dgm:bulletEnabled val="1"/>
        </dgm:presLayoutVars>
      </dgm:prSet>
      <dgm:spPr/>
    </dgm:pt>
    <dgm:pt modelId="{2EFFA944-12A1-4D6B-B6C1-E6C9BAA4DC6E}" type="pres">
      <dgm:prSet presAssocID="{656C57F8-E795-495E-8638-0981312B257F}" presName="spacer" presStyleCnt="0"/>
      <dgm:spPr/>
    </dgm:pt>
    <dgm:pt modelId="{A0B23B63-759A-43D5-9FAE-FCF4815B50EB}" type="pres">
      <dgm:prSet presAssocID="{8C3F61BB-D25C-4DBD-9FD1-C17B88EB7098}" presName="parentText" presStyleLbl="node1" presStyleIdx="8" presStyleCnt="12">
        <dgm:presLayoutVars>
          <dgm:chMax val="0"/>
          <dgm:bulletEnabled val="1"/>
        </dgm:presLayoutVars>
      </dgm:prSet>
      <dgm:spPr/>
    </dgm:pt>
    <dgm:pt modelId="{06915BE5-E983-4DFB-A673-CF48A50E134D}" type="pres">
      <dgm:prSet presAssocID="{D66B800A-3CF2-4C76-8D04-B25C98ACF554}" presName="spacer" presStyleCnt="0"/>
      <dgm:spPr/>
    </dgm:pt>
    <dgm:pt modelId="{104B6F22-0AF2-41D5-A80A-2C47119A752F}" type="pres">
      <dgm:prSet presAssocID="{CB47F04A-DECC-4EE7-8F22-CE023415570F}" presName="parentText" presStyleLbl="node1" presStyleIdx="9" presStyleCnt="12">
        <dgm:presLayoutVars>
          <dgm:chMax val="0"/>
          <dgm:bulletEnabled val="1"/>
        </dgm:presLayoutVars>
      </dgm:prSet>
      <dgm:spPr/>
    </dgm:pt>
    <dgm:pt modelId="{7FD0AEEB-6C04-49E6-B183-109D94399540}" type="pres">
      <dgm:prSet presAssocID="{0213BC7E-4E14-47D9-96E6-DCDAB0766C26}" presName="spacer" presStyleCnt="0"/>
      <dgm:spPr/>
    </dgm:pt>
    <dgm:pt modelId="{F93D12BE-56E0-4850-B359-4049B6731A1F}" type="pres">
      <dgm:prSet presAssocID="{7FCC96EB-E3FA-4F55-824A-78885AA5CA62}" presName="parentText" presStyleLbl="node1" presStyleIdx="10" presStyleCnt="12">
        <dgm:presLayoutVars>
          <dgm:chMax val="0"/>
          <dgm:bulletEnabled val="1"/>
        </dgm:presLayoutVars>
      </dgm:prSet>
      <dgm:spPr/>
    </dgm:pt>
    <dgm:pt modelId="{0256091F-6808-4D92-886B-D778A747069F}" type="pres">
      <dgm:prSet presAssocID="{E3D6B928-57D2-4559-81B8-64B358659724}" presName="spacer" presStyleCnt="0"/>
      <dgm:spPr/>
    </dgm:pt>
    <dgm:pt modelId="{ABC6C833-4027-47D8-B947-D7ACE2FF5FF2}" type="pres">
      <dgm:prSet presAssocID="{91572F49-D55B-4630-B98C-4D29A7AE5318}" presName="parentText" presStyleLbl="node1" presStyleIdx="11" presStyleCnt="12">
        <dgm:presLayoutVars>
          <dgm:chMax val="0"/>
          <dgm:bulletEnabled val="1"/>
        </dgm:presLayoutVars>
      </dgm:prSet>
      <dgm:spPr/>
    </dgm:pt>
  </dgm:ptLst>
  <dgm:cxnLst>
    <dgm:cxn modelId="{A0EB0D07-5837-4E33-98FF-94648311AEDD}" type="presOf" srcId="{E5BBA3E7-6FF4-4BA6-81B9-1E0AC84CAEA8}" destId="{2650B469-F3FA-4194-8E4C-F099AE537A24}" srcOrd="0" destOrd="0" presId="urn:microsoft.com/office/officeart/2005/8/layout/vList2"/>
    <dgm:cxn modelId="{4A31211D-B6DB-4431-ADDF-D5A61F5575C6}" srcId="{A6D3B652-4F4C-4393-908E-6C17EB73873D}" destId="{04EFF8ED-3E5B-488A-B7F0-4F699B5E0255}" srcOrd="1" destOrd="0" parTransId="{05CF911E-F246-4F83-B099-94C0487CAC4F}" sibTransId="{480C1DE4-784C-468D-AB8F-A2BF83FD5EB1}"/>
    <dgm:cxn modelId="{873F1538-C027-490D-A197-D76993F4D101}" srcId="{A6D3B652-4F4C-4393-908E-6C17EB73873D}" destId="{49995BF1-B9A1-4117-AF37-B3566951993E}" srcOrd="3" destOrd="0" parTransId="{CE647C86-585C-475D-BBB4-D38C53C32980}" sibTransId="{45E8C5CE-9D34-4210-A0B6-B7FAE840D7F0}"/>
    <dgm:cxn modelId="{E9290E3A-F04C-4C9D-89BF-5F06F586A8FD}" type="presOf" srcId="{91572F49-D55B-4630-B98C-4D29A7AE5318}" destId="{ABC6C833-4027-47D8-B947-D7ACE2FF5FF2}" srcOrd="0" destOrd="0" presId="urn:microsoft.com/office/officeart/2005/8/layout/vList2"/>
    <dgm:cxn modelId="{8358F161-E53A-47D3-BD62-A9FCC47E29B3}" type="presOf" srcId="{CD538266-17FD-484D-BE64-4F4CA093842A}" destId="{C0BA6407-5F23-42FB-A6E5-8342F1D67DC1}" srcOrd="0" destOrd="0" presId="urn:microsoft.com/office/officeart/2005/8/layout/vList2"/>
    <dgm:cxn modelId="{D1592E46-55FE-4392-95F1-3F5AC6848FF8}" srcId="{A6D3B652-4F4C-4393-908E-6C17EB73873D}" destId="{E5BBA3E7-6FF4-4BA6-81B9-1E0AC84CAEA8}" srcOrd="6" destOrd="0" parTransId="{84281432-9D05-41DB-A0E3-C45023DBB3F7}" sibTransId="{FFA7749B-C8F2-4A95-8BDC-0D714E0DFD01}"/>
    <dgm:cxn modelId="{6128A649-EFAD-43C4-A91C-36249571E4BB}" srcId="{A6D3B652-4F4C-4393-908E-6C17EB73873D}" destId="{5518070B-4BFB-4780-BF53-9B31BFE08043}" srcOrd="2" destOrd="0" parTransId="{30C44256-B4BD-499F-B80F-FDD60D510BA5}" sibTransId="{2E86F01F-3CE0-49A0-B48A-BCDA4FD39FA8}"/>
    <dgm:cxn modelId="{6E56A96A-5198-4342-97EA-F71E4285E147}" srcId="{A6D3B652-4F4C-4393-908E-6C17EB73873D}" destId="{24B1CBA3-A784-490F-86EA-525CF5F776A2}" srcOrd="0" destOrd="0" parTransId="{4207487A-10B4-485C-8133-75E3CE122F8F}" sibTransId="{1101E9F2-101A-4BF0-83E8-C2F233BD91BF}"/>
    <dgm:cxn modelId="{6F5B554C-92B7-4762-876B-D982368804E8}" srcId="{A6D3B652-4F4C-4393-908E-6C17EB73873D}" destId="{8C3F61BB-D25C-4DBD-9FD1-C17B88EB7098}" srcOrd="8" destOrd="0" parTransId="{AC9FCC34-2C56-4BC6-A187-92E9E5FE9551}" sibTransId="{D66B800A-3CF2-4C76-8D04-B25C98ACF554}"/>
    <dgm:cxn modelId="{2716496E-0CAD-4281-B8F1-04DB57FFFEC2}" type="presOf" srcId="{A6D3B652-4F4C-4393-908E-6C17EB73873D}" destId="{F526CF3A-A4D6-47FF-91C7-B400E104979F}" srcOrd="0" destOrd="0" presId="urn:microsoft.com/office/officeart/2005/8/layout/vList2"/>
    <dgm:cxn modelId="{D67A4073-B5DF-4180-B183-965DDBB7EADE}" type="presOf" srcId="{8C3F61BB-D25C-4DBD-9FD1-C17B88EB7098}" destId="{A0B23B63-759A-43D5-9FAE-FCF4815B50EB}" srcOrd="0" destOrd="0" presId="urn:microsoft.com/office/officeart/2005/8/layout/vList2"/>
    <dgm:cxn modelId="{4769BD77-25B9-43B7-8F5F-B5A576F257AD}" srcId="{A6D3B652-4F4C-4393-908E-6C17EB73873D}" destId="{CD538266-17FD-484D-BE64-4F4CA093842A}" srcOrd="4" destOrd="0" parTransId="{348021B0-5515-4084-9EFE-495903A4E20F}" sibTransId="{08C928DF-13BA-4257-8C77-F1CEBD68CD7B}"/>
    <dgm:cxn modelId="{9BE94378-61CC-494E-88D1-1722227CD862}" srcId="{A6D3B652-4F4C-4393-908E-6C17EB73873D}" destId="{47EF4CAC-1E96-4DCB-B610-893D032BB0B9}" srcOrd="7" destOrd="0" parTransId="{8E98D2F3-C065-4343-8F96-8306FBAE8FEC}" sibTransId="{656C57F8-E795-495E-8638-0981312B257F}"/>
    <dgm:cxn modelId="{76769F86-FFF2-4C3B-B9F4-24B127ABBA79}" type="presOf" srcId="{24B1CBA3-A784-490F-86EA-525CF5F776A2}" destId="{F91DA3FE-B8F5-42CC-8D7B-12C4A8820BFB}" srcOrd="0" destOrd="0" presId="urn:microsoft.com/office/officeart/2005/8/layout/vList2"/>
    <dgm:cxn modelId="{B15BF187-5E06-4448-AC20-21682C9EAECB}" type="presOf" srcId="{04EFF8ED-3E5B-488A-B7F0-4F699B5E0255}" destId="{807F3A3F-875E-4270-86B4-B48E3FA385B8}" srcOrd="0" destOrd="0" presId="urn:microsoft.com/office/officeart/2005/8/layout/vList2"/>
    <dgm:cxn modelId="{60DB54A8-4D9A-4A97-8D62-AB505E83F098}" type="presOf" srcId="{5518070B-4BFB-4780-BF53-9B31BFE08043}" destId="{C8622F91-8E45-4884-A0B3-7EDE41E8D518}" srcOrd="0" destOrd="0" presId="urn:microsoft.com/office/officeart/2005/8/layout/vList2"/>
    <dgm:cxn modelId="{4C1FB1B2-E4C4-40CF-99D6-8580B823F4B4}" type="presOf" srcId="{7FCC96EB-E3FA-4F55-824A-78885AA5CA62}" destId="{F93D12BE-56E0-4850-B359-4049B6731A1F}" srcOrd="0" destOrd="0" presId="urn:microsoft.com/office/officeart/2005/8/layout/vList2"/>
    <dgm:cxn modelId="{862942B8-E230-471C-BC76-269EC791E93A}" type="presOf" srcId="{CB47F04A-DECC-4EE7-8F22-CE023415570F}" destId="{104B6F22-0AF2-41D5-A80A-2C47119A752F}" srcOrd="0" destOrd="0" presId="urn:microsoft.com/office/officeart/2005/8/layout/vList2"/>
    <dgm:cxn modelId="{443E8CBB-F099-4157-BAF0-711621C8E03F}" type="presOf" srcId="{47EF4CAC-1E96-4DCB-B610-893D032BB0B9}" destId="{F80C028F-1193-4747-9431-08830DFB883B}" srcOrd="0" destOrd="0" presId="urn:microsoft.com/office/officeart/2005/8/layout/vList2"/>
    <dgm:cxn modelId="{ED3DD7CD-F5B9-4653-AE78-354438AA87D9}" type="presOf" srcId="{48E01093-7799-4121-B780-520BF596B251}" destId="{C225891A-8B1F-41CC-97D2-339B876647C3}" srcOrd="0" destOrd="0" presId="urn:microsoft.com/office/officeart/2005/8/layout/vList2"/>
    <dgm:cxn modelId="{D9BB3BCF-4EB0-4F96-BCA3-FC79C2DA9A47}" type="presOf" srcId="{49995BF1-B9A1-4117-AF37-B3566951993E}" destId="{2D302CC9-EF32-46FF-A65C-EBCB4FE01EB1}" srcOrd="0" destOrd="0" presId="urn:microsoft.com/office/officeart/2005/8/layout/vList2"/>
    <dgm:cxn modelId="{0A6DAAEE-3690-4A13-94EF-33B55CEEB957}" srcId="{A6D3B652-4F4C-4393-908E-6C17EB73873D}" destId="{CB47F04A-DECC-4EE7-8F22-CE023415570F}" srcOrd="9" destOrd="0" parTransId="{817C3C13-1B0D-493B-B15D-77CE189DCEFE}" sibTransId="{0213BC7E-4E14-47D9-96E6-DCDAB0766C26}"/>
    <dgm:cxn modelId="{0E6DEEEE-B0AA-4CE4-969F-741ABA6C5BA8}" srcId="{A6D3B652-4F4C-4393-908E-6C17EB73873D}" destId="{7FCC96EB-E3FA-4F55-824A-78885AA5CA62}" srcOrd="10" destOrd="0" parTransId="{A7F40697-76A5-459F-9703-98146A786E80}" sibTransId="{E3D6B928-57D2-4559-81B8-64B358659724}"/>
    <dgm:cxn modelId="{536AB5F0-B740-4B33-AAFF-60AE0A382657}" srcId="{A6D3B652-4F4C-4393-908E-6C17EB73873D}" destId="{91572F49-D55B-4630-B98C-4D29A7AE5318}" srcOrd="11" destOrd="0" parTransId="{CBEB30BB-0C38-4827-BED2-0CCFE79DD10C}" sibTransId="{63B457E7-5352-44B6-8A0A-320C5271511B}"/>
    <dgm:cxn modelId="{242693FB-21EE-4F3C-9DB4-98E61E0AB0A8}" srcId="{A6D3B652-4F4C-4393-908E-6C17EB73873D}" destId="{48E01093-7799-4121-B780-520BF596B251}" srcOrd="5" destOrd="0" parTransId="{69D9CF29-599E-49E7-88E9-E49F3904F2C5}" sibTransId="{D25C81E7-C36E-4158-BAF4-15EEBBB2FA8E}"/>
    <dgm:cxn modelId="{7C329985-8FD0-4066-A2D6-6D4DDF276D87}" type="presParOf" srcId="{F526CF3A-A4D6-47FF-91C7-B400E104979F}" destId="{F91DA3FE-B8F5-42CC-8D7B-12C4A8820BFB}" srcOrd="0" destOrd="0" presId="urn:microsoft.com/office/officeart/2005/8/layout/vList2"/>
    <dgm:cxn modelId="{3409BDA7-E855-42B4-A76E-2A7B233FB607}" type="presParOf" srcId="{F526CF3A-A4D6-47FF-91C7-B400E104979F}" destId="{B4A73D48-5161-40B0-BFA6-DFCA30BA10C6}" srcOrd="1" destOrd="0" presId="urn:microsoft.com/office/officeart/2005/8/layout/vList2"/>
    <dgm:cxn modelId="{F3E70F45-DA5F-4C93-88BA-50C773A5A72F}" type="presParOf" srcId="{F526CF3A-A4D6-47FF-91C7-B400E104979F}" destId="{807F3A3F-875E-4270-86B4-B48E3FA385B8}" srcOrd="2" destOrd="0" presId="urn:microsoft.com/office/officeart/2005/8/layout/vList2"/>
    <dgm:cxn modelId="{86AC84E2-6622-4A59-9288-C8EB5001658F}" type="presParOf" srcId="{F526CF3A-A4D6-47FF-91C7-B400E104979F}" destId="{1A9B86D8-02BA-4A10-9713-862E63BD1613}" srcOrd="3" destOrd="0" presId="urn:microsoft.com/office/officeart/2005/8/layout/vList2"/>
    <dgm:cxn modelId="{AEBCC673-E955-41F4-B6F2-DFF7D8B5E199}" type="presParOf" srcId="{F526CF3A-A4D6-47FF-91C7-B400E104979F}" destId="{C8622F91-8E45-4884-A0B3-7EDE41E8D518}" srcOrd="4" destOrd="0" presId="urn:microsoft.com/office/officeart/2005/8/layout/vList2"/>
    <dgm:cxn modelId="{FF52DC69-EDC4-4446-88B6-096AE2D1D6B9}" type="presParOf" srcId="{F526CF3A-A4D6-47FF-91C7-B400E104979F}" destId="{7D1C0A1E-9849-44D3-8A22-FDFF65421179}" srcOrd="5" destOrd="0" presId="urn:microsoft.com/office/officeart/2005/8/layout/vList2"/>
    <dgm:cxn modelId="{D8AC7A39-2FFA-44DB-B837-B780427DB02B}" type="presParOf" srcId="{F526CF3A-A4D6-47FF-91C7-B400E104979F}" destId="{2D302CC9-EF32-46FF-A65C-EBCB4FE01EB1}" srcOrd="6" destOrd="0" presId="urn:microsoft.com/office/officeart/2005/8/layout/vList2"/>
    <dgm:cxn modelId="{929B4A8E-29B9-459E-982B-99A2897B69F7}" type="presParOf" srcId="{F526CF3A-A4D6-47FF-91C7-B400E104979F}" destId="{457FF9A3-3555-44E5-9842-E63C2FA7E7FC}" srcOrd="7" destOrd="0" presId="urn:microsoft.com/office/officeart/2005/8/layout/vList2"/>
    <dgm:cxn modelId="{27146A43-738B-43A0-9B40-B7696C167C9F}" type="presParOf" srcId="{F526CF3A-A4D6-47FF-91C7-B400E104979F}" destId="{C0BA6407-5F23-42FB-A6E5-8342F1D67DC1}" srcOrd="8" destOrd="0" presId="urn:microsoft.com/office/officeart/2005/8/layout/vList2"/>
    <dgm:cxn modelId="{EA361AEE-F647-43CD-A0B1-18733030E155}" type="presParOf" srcId="{F526CF3A-A4D6-47FF-91C7-B400E104979F}" destId="{4357C3C9-6E8C-4531-BA4B-76F873E4BF62}" srcOrd="9" destOrd="0" presId="urn:microsoft.com/office/officeart/2005/8/layout/vList2"/>
    <dgm:cxn modelId="{82D18451-D968-4FEC-AEA6-1C9EF9154437}" type="presParOf" srcId="{F526CF3A-A4D6-47FF-91C7-B400E104979F}" destId="{C225891A-8B1F-41CC-97D2-339B876647C3}" srcOrd="10" destOrd="0" presId="urn:microsoft.com/office/officeart/2005/8/layout/vList2"/>
    <dgm:cxn modelId="{2EE608A9-E58C-4D4B-B0F9-3C4B34111B93}" type="presParOf" srcId="{F526CF3A-A4D6-47FF-91C7-B400E104979F}" destId="{65B96D6B-E0C7-46A3-AC52-BF3C2E6FB969}" srcOrd="11" destOrd="0" presId="urn:microsoft.com/office/officeart/2005/8/layout/vList2"/>
    <dgm:cxn modelId="{74655FA7-778C-4B60-8380-E3A9E98D6501}" type="presParOf" srcId="{F526CF3A-A4D6-47FF-91C7-B400E104979F}" destId="{2650B469-F3FA-4194-8E4C-F099AE537A24}" srcOrd="12" destOrd="0" presId="urn:microsoft.com/office/officeart/2005/8/layout/vList2"/>
    <dgm:cxn modelId="{AC9325C6-29A2-444F-8B46-FE6D557FDA8B}" type="presParOf" srcId="{F526CF3A-A4D6-47FF-91C7-B400E104979F}" destId="{5F2F70ED-8442-4A90-8A6F-72C117A3D33E}" srcOrd="13" destOrd="0" presId="urn:microsoft.com/office/officeart/2005/8/layout/vList2"/>
    <dgm:cxn modelId="{1835358B-F0E0-43BA-B98D-99ED60C71D41}" type="presParOf" srcId="{F526CF3A-A4D6-47FF-91C7-B400E104979F}" destId="{F80C028F-1193-4747-9431-08830DFB883B}" srcOrd="14" destOrd="0" presId="urn:microsoft.com/office/officeart/2005/8/layout/vList2"/>
    <dgm:cxn modelId="{D8BA2B82-B1A3-4AA0-8773-93B54781C93F}" type="presParOf" srcId="{F526CF3A-A4D6-47FF-91C7-B400E104979F}" destId="{2EFFA944-12A1-4D6B-B6C1-E6C9BAA4DC6E}" srcOrd="15" destOrd="0" presId="urn:microsoft.com/office/officeart/2005/8/layout/vList2"/>
    <dgm:cxn modelId="{E429E705-20A8-4927-AA39-6A3DF02F5896}" type="presParOf" srcId="{F526CF3A-A4D6-47FF-91C7-B400E104979F}" destId="{A0B23B63-759A-43D5-9FAE-FCF4815B50EB}" srcOrd="16" destOrd="0" presId="urn:microsoft.com/office/officeart/2005/8/layout/vList2"/>
    <dgm:cxn modelId="{FCF5FED5-B201-421B-BD66-11C3D23FA104}" type="presParOf" srcId="{F526CF3A-A4D6-47FF-91C7-B400E104979F}" destId="{06915BE5-E983-4DFB-A673-CF48A50E134D}" srcOrd="17" destOrd="0" presId="urn:microsoft.com/office/officeart/2005/8/layout/vList2"/>
    <dgm:cxn modelId="{329BE84E-3D36-4F7D-AE68-56C21BB10F14}" type="presParOf" srcId="{F526CF3A-A4D6-47FF-91C7-B400E104979F}" destId="{104B6F22-0AF2-41D5-A80A-2C47119A752F}" srcOrd="18" destOrd="0" presId="urn:microsoft.com/office/officeart/2005/8/layout/vList2"/>
    <dgm:cxn modelId="{D349391A-F9AE-459B-A227-144737FF2C7A}" type="presParOf" srcId="{F526CF3A-A4D6-47FF-91C7-B400E104979F}" destId="{7FD0AEEB-6C04-49E6-B183-109D94399540}" srcOrd="19" destOrd="0" presId="urn:microsoft.com/office/officeart/2005/8/layout/vList2"/>
    <dgm:cxn modelId="{9C597722-EFC0-409C-B25F-93854C3A96C6}" type="presParOf" srcId="{F526CF3A-A4D6-47FF-91C7-B400E104979F}" destId="{F93D12BE-56E0-4850-B359-4049B6731A1F}" srcOrd="20" destOrd="0" presId="urn:microsoft.com/office/officeart/2005/8/layout/vList2"/>
    <dgm:cxn modelId="{566B38D2-CDBB-4C3B-A9CF-980734450BF2}" type="presParOf" srcId="{F526CF3A-A4D6-47FF-91C7-B400E104979F}" destId="{0256091F-6808-4D92-886B-D778A747069F}" srcOrd="21" destOrd="0" presId="urn:microsoft.com/office/officeart/2005/8/layout/vList2"/>
    <dgm:cxn modelId="{84F5EAF2-6445-4CCE-8E78-C1407B2C75CB}" type="presParOf" srcId="{F526CF3A-A4D6-47FF-91C7-B400E104979F}" destId="{ABC6C833-4027-47D8-B947-D7ACE2FF5FF2}" srcOrd="2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D24B77-4A8A-4663-943C-CFF8617EB39C}"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2B49CE9D-976C-4A14-A3B8-3470D8549E33}">
      <dgm:prSet/>
      <dgm:spPr/>
      <dgm:t>
        <a:bodyPr/>
        <a:lstStyle/>
        <a:p>
          <a:r>
            <a:rPr lang="lv-LV" b="1"/>
            <a:t>Mazs tigus </a:t>
          </a:r>
          <a:r>
            <a:rPr lang="lv-LV"/>
            <a:t>Latvijā</a:t>
          </a:r>
          <a:endParaRPr lang="en-US"/>
        </a:p>
      </dgm:t>
    </dgm:pt>
    <dgm:pt modelId="{F5FBDF63-7663-4948-B307-3EFE88336728}" type="parTrans" cxnId="{2CE25B79-BC68-447E-9F98-BEA9E7F730C9}">
      <dgm:prSet/>
      <dgm:spPr/>
      <dgm:t>
        <a:bodyPr/>
        <a:lstStyle/>
        <a:p>
          <a:endParaRPr lang="en-US" sz="2000"/>
        </a:p>
      </dgm:t>
    </dgm:pt>
    <dgm:pt modelId="{FBB4E4B3-BFA1-425E-94C5-EC37B8D81141}" type="sibTrans" cxnId="{2CE25B79-BC68-447E-9F98-BEA9E7F730C9}">
      <dgm:prSet/>
      <dgm:spPr/>
      <dgm:t>
        <a:bodyPr/>
        <a:lstStyle/>
        <a:p>
          <a:endParaRPr lang="en-US"/>
        </a:p>
      </dgm:t>
    </dgm:pt>
    <dgm:pt modelId="{04824E05-745B-4635-B61B-0C843DBB1AA4}">
      <dgm:prSet/>
      <dgm:spPr/>
      <dgm:t>
        <a:bodyPr/>
        <a:lstStyle/>
        <a:p>
          <a:r>
            <a:rPr lang="lv-LV" b="1"/>
            <a:t>Birokrātija</a:t>
          </a:r>
          <a:endParaRPr lang="en-US"/>
        </a:p>
      </dgm:t>
    </dgm:pt>
    <dgm:pt modelId="{A2451CC5-CCD3-4A00-904C-D47B247D4189}" type="parTrans" cxnId="{12814FA1-0503-45CD-966F-67EDE0C9D139}">
      <dgm:prSet/>
      <dgm:spPr/>
      <dgm:t>
        <a:bodyPr/>
        <a:lstStyle/>
        <a:p>
          <a:endParaRPr lang="en-US" sz="2000"/>
        </a:p>
      </dgm:t>
    </dgm:pt>
    <dgm:pt modelId="{746B0D95-F0BE-4700-A0A8-7F26DC7C771B}" type="sibTrans" cxnId="{12814FA1-0503-45CD-966F-67EDE0C9D139}">
      <dgm:prSet/>
      <dgm:spPr/>
      <dgm:t>
        <a:bodyPr/>
        <a:lstStyle/>
        <a:p>
          <a:endParaRPr lang="en-US"/>
        </a:p>
      </dgm:t>
    </dgm:pt>
    <dgm:pt modelId="{D1C76AA4-8459-4B20-B855-724795A17D6A}">
      <dgm:prSet/>
      <dgm:spPr/>
      <dgm:t>
        <a:bodyPr/>
        <a:lstStyle/>
        <a:p>
          <a:r>
            <a:rPr lang="lv-LV" b="1"/>
            <a:t>Nevienlīdzīgs </a:t>
          </a:r>
          <a:r>
            <a:rPr lang="lv-LV"/>
            <a:t>platībmaksājumu atbalsts starp ES valstīm</a:t>
          </a:r>
          <a:endParaRPr lang="en-US"/>
        </a:p>
      </dgm:t>
    </dgm:pt>
    <dgm:pt modelId="{E721FBC3-8160-4DCF-BE3C-448DFC385412}" type="parTrans" cxnId="{38E6C79E-A865-4270-A687-772297276AFE}">
      <dgm:prSet/>
      <dgm:spPr/>
      <dgm:t>
        <a:bodyPr/>
        <a:lstStyle/>
        <a:p>
          <a:endParaRPr lang="en-US" sz="2000"/>
        </a:p>
      </dgm:t>
    </dgm:pt>
    <dgm:pt modelId="{05DC927C-3EE6-4D43-99A9-BC40310F2B6C}" type="sibTrans" cxnId="{38E6C79E-A865-4270-A687-772297276AFE}">
      <dgm:prSet/>
      <dgm:spPr/>
      <dgm:t>
        <a:bodyPr/>
        <a:lstStyle/>
        <a:p>
          <a:endParaRPr lang="en-US"/>
        </a:p>
      </dgm:t>
    </dgm:pt>
    <dgm:pt modelId="{21D2467F-5DD0-4DEC-AAAA-A87A83DA5206}">
      <dgm:prSet/>
      <dgm:spPr/>
      <dgm:t>
        <a:bodyPr/>
        <a:lstStyle/>
        <a:p>
          <a:r>
            <a:rPr lang="lv-LV"/>
            <a:t>Nepietiekams </a:t>
          </a:r>
          <a:r>
            <a:rPr lang="lv-LV" b="1"/>
            <a:t>valsts atbalsts attīstībai</a:t>
          </a:r>
          <a:endParaRPr lang="en-US"/>
        </a:p>
      </dgm:t>
    </dgm:pt>
    <dgm:pt modelId="{552D9DAC-57AE-42E2-B7F7-D782AD20C511}" type="parTrans" cxnId="{37D0A6BF-B019-4A90-B351-DBFD1391396F}">
      <dgm:prSet/>
      <dgm:spPr/>
      <dgm:t>
        <a:bodyPr/>
        <a:lstStyle/>
        <a:p>
          <a:endParaRPr lang="en-US" sz="2000"/>
        </a:p>
      </dgm:t>
    </dgm:pt>
    <dgm:pt modelId="{85F29DAF-86AD-4B02-9942-D56CD2E2A499}" type="sibTrans" cxnId="{37D0A6BF-B019-4A90-B351-DBFD1391396F}">
      <dgm:prSet/>
      <dgm:spPr/>
      <dgm:t>
        <a:bodyPr/>
        <a:lstStyle/>
        <a:p>
          <a:endParaRPr lang="en-US"/>
        </a:p>
      </dgm:t>
    </dgm:pt>
    <dgm:pt modelId="{F819F11D-6989-40F5-A2C5-C033A97ECD14}">
      <dgm:prSet/>
      <dgm:spPr/>
      <dgm:t>
        <a:bodyPr/>
        <a:lstStyle/>
        <a:p>
          <a:r>
            <a:rPr lang="lv-LV" b="1"/>
            <a:t>Klimata</a:t>
          </a:r>
          <a:r>
            <a:rPr lang="lv-LV"/>
            <a:t> izmaiņas</a:t>
          </a:r>
          <a:endParaRPr lang="en-US"/>
        </a:p>
      </dgm:t>
    </dgm:pt>
    <dgm:pt modelId="{DEEB61EC-6753-4354-9885-3F17DFE531E7}" type="parTrans" cxnId="{2C9521AC-052A-4D3F-A32B-4CDB43BC2AB5}">
      <dgm:prSet/>
      <dgm:spPr/>
      <dgm:t>
        <a:bodyPr/>
        <a:lstStyle/>
        <a:p>
          <a:endParaRPr lang="en-US" sz="2000"/>
        </a:p>
      </dgm:t>
    </dgm:pt>
    <dgm:pt modelId="{75862E1F-63F3-45F5-97D4-A7D95D560563}" type="sibTrans" cxnId="{2C9521AC-052A-4D3F-A32B-4CDB43BC2AB5}">
      <dgm:prSet/>
      <dgm:spPr/>
      <dgm:t>
        <a:bodyPr/>
        <a:lstStyle/>
        <a:p>
          <a:endParaRPr lang="en-US"/>
        </a:p>
      </dgm:t>
    </dgm:pt>
    <dgm:pt modelId="{4EBCEE4C-102D-4C16-A480-17AFD4BF71E5}">
      <dgm:prSet/>
      <dgm:spPr/>
      <dgm:t>
        <a:bodyPr/>
        <a:lstStyle/>
        <a:p>
          <a:r>
            <a:rPr lang="en-US" b="1"/>
            <a:t>A</a:t>
          </a:r>
          <a:r>
            <a:rPr lang="lv-LV" b="1"/>
            <a:t>AL</a:t>
          </a:r>
          <a:r>
            <a:rPr lang="en-US" b="1"/>
            <a:t> šaurais </a:t>
          </a:r>
          <a:r>
            <a:rPr lang="en-US"/>
            <a:t>reģistrs dārzkopības jomai</a:t>
          </a:r>
        </a:p>
      </dgm:t>
    </dgm:pt>
    <dgm:pt modelId="{A0DF3A9A-26DF-40FB-ABF2-4BFD195ADBAF}" type="parTrans" cxnId="{962F53B2-598C-4B61-8BAD-C5AE2F91CADB}">
      <dgm:prSet/>
      <dgm:spPr/>
      <dgm:t>
        <a:bodyPr/>
        <a:lstStyle/>
        <a:p>
          <a:endParaRPr lang="en-US" sz="2000"/>
        </a:p>
      </dgm:t>
    </dgm:pt>
    <dgm:pt modelId="{51556FA5-EA35-4F33-B5F9-B5C3C4AF521D}" type="sibTrans" cxnId="{962F53B2-598C-4B61-8BAD-C5AE2F91CADB}">
      <dgm:prSet/>
      <dgm:spPr/>
      <dgm:t>
        <a:bodyPr/>
        <a:lstStyle/>
        <a:p>
          <a:endParaRPr lang="en-US"/>
        </a:p>
      </dgm:t>
    </dgm:pt>
    <dgm:pt modelId="{042F5F88-802A-4005-B9D8-E7C48D63E1AC}">
      <dgm:prSet/>
      <dgm:spPr/>
      <dgm:t>
        <a:bodyPr/>
        <a:lstStyle/>
        <a:p>
          <a:r>
            <a:rPr lang="lv-LV" b="1"/>
            <a:t>Nelojāla </a:t>
          </a:r>
          <a:r>
            <a:rPr lang="en-US" b="1"/>
            <a:t>lielveikalu politika </a:t>
          </a:r>
          <a:r>
            <a:rPr lang="en-US"/>
            <a:t>pret vietējiem ražotājiem</a:t>
          </a:r>
        </a:p>
      </dgm:t>
    </dgm:pt>
    <dgm:pt modelId="{9DDFA2E9-C984-444C-B4FF-6D44C44C32BD}" type="parTrans" cxnId="{2C1C35AE-2979-4013-AACD-E16FA40E5E62}">
      <dgm:prSet/>
      <dgm:spPr/>
      <dgm:t>
        <a:bodyPr/>
        <a:lstStyle/>
        <a:p>
          <a:endParaRPr lang="en-US" sz="2000"/>
        </a:p>
      </dgm:t>
    </dgm:pt>
    <dgm:pt modelId="{37908AAC-B31D-4B42-89AF-557149D539D2}" type="sibTrans" cxnId="{2C1C35AE-2979-4013-AACD-E16FA40E5E62}">
      <dgm:prSet/>
      <dgm:spPr/>
      <dgm:t>
        <a:bodyPr/>
        <a:lstStyle/>
        <a:p>
          <a:endParaRPr lang="en-US"/>
        </a:p>
      </dgm:t>
    </dgm:pt>
    <dgm:pt modelId="{6054FEB7-8317-4487-A648-C181051CABB0}">
      <dgm:prSet/>
      <dgm:spPr/>
      <dgm:t>
        <a:bodyPr/>
        <a:lstStyle/>
        <a:p>
          <a:r>
            <a:rPr lang="en-US" b="1"/>
            <a:t>Imports no nezināmas izcelsmes valstīm</a:t>
          </a:r>
          <a:endParaRPr lang="en-US"/>
        </a:p>
      </dgm:t>
    </dgm:pt>
    <dgm:pt modelId="{08C93650-8045-4100-9658-AF29293A9C78}" type="parTrans" cxnId="{4A03910C-F47C-4277-83C5-DBDE600421D5}">
      <dgm:prSet/>
      <dgm:spPr/>
      <dgm:t>
        <a:bodyPr/>
        <a:lstStyle/>
        <a:p>
          <a:endParaRPr lang="en-US" sz="2000"/>
        </a:p>
      </dgm:t>
    </dgm:pt>
    <dgm:pt modelId="{ADF60E5E-868C-4103-B9EF-BABDF000AE76}" type="sibTrans" cxnId="{4A03910C-F47C-4277-83C5-DBDE600421D5}">
      <dgm:prSet/>
      <dgm:spPr/>
      <dgm:t>
        <a:bodyPr/>
        <a:lstStyle/>
        <a:p>
          <a:endParaRPr lang="en-US"/>
        </a:p>
      </dgm:t>
    </dgm:pt>
    <dgm:pt modelId="{31A621FE-EC22-47D7-A406-434CEB1305CD}">
      <dgm:prSet/>
      <dgm:spPr/>
      <dgm:t>
        <a:bodyPr/>
        <a:lstStyle/>
        <a:p>
          <a:r>
            <a:rPr lang="lv-LV" b="1"/>
            <a:t>PVN </a:t>
          </a:r>
          <a:r>
            <a:rPr lang="lv-LV"/>
            <a:t>likme</a:t>
          </a:r>
          <a:endParaRPr lang="en-US"/>
        </a:p>
      </dgm:t>
    </dgm:pt>
    <dgm:pt modelId="{C2331D6F-57AE-4A69-B90C-264E2E5098F4}" type="parTrans" cxnId="{B89EF980-F98E-4356-8A50-37747E94A6FA}">
      <dgm:prSet/>
      <dgm:spPr/>
      <dgm:t>
        <a:bodyPr/>
        <a:lstStyle/>
        <a:p>
          <a:endParaRPr lang="en-US" sz="2000"/>
        </a:p>
      </dgm:t>
    </dgm:pt>
    <dgm:pt modelId="{3E055246-79C0-4818-B103-23AC52365CFC}" type="sibTrans" cxnId="{B89EF980-F98E-4356-8A50-37747E94A6FA}">
      <dgm:prSet/>
      <dgm:spPr/>
      <dgm:t>
        <a:bodyPr/>
        <a:lstStyle/>
        <a:p>
          <a:endParaRPr lang="en-US"/>
        </a:p>
      </dgm:t>
    </dgm:pt>
    <dgm:pt modelId="{D5A2EDEC-4B8A-4DC3-8178-56793FF04B9E}">
      <dgm:prSet/>
      <dgm:spPr/>
      <dgm:t>
        <a:bodyPr/>
        <a:lstStyle/>
        <a:p>
          <a:r>
            <a:rPr lang="lv-LV" b="1"/>
            <a:t>Darbaroku trūkums</a:t>
          </a:r>
          <a:endParaRPr lang="en-US"/>
        </a:p>
      </dgm:t>
    </dgm:pt>
    <dgm:pt modelId="{4C0B4182-72C7-4DEB-ADAF-0709BC6087AC}" type="parTrans" cxnId="{D2FF63DC-54B4-445D-B1CF-E9E62644538D}">
      <dgm:prSet/>
      <dgm:spPr/>
      <dgm:t>
        <a:bodyPr/>
        <a:lstStyle/>
        <a:p>
          <a:endParaRPr lang="lv-LV"/>
        </a:p>
      </dgm:t>
    </dgm:pt>
    <dgm:pt modelId="{A1BC7780-89BF-4254-84B9-18BBCDEB9B2F}" type="sibTrans" cxnId="{D2FF63DC-54B4-445D-B1CF-E9E62644538D}">
      <dgm:prSet/>
      <dgm:spPr/>
      <dgm:t>
        <a:bodyPr/>
        <a:lstStyle/>
        <a:p>
          <a:endParaRPr lang="lv-LV"/>
        </a:p>
      </dgm:t>
    </dgm:pt>
    <dgm:pt modelId="{9272DA2B-BB43-425D-A3DA-9CD34BFFF100}">
      <dgm:prSet/>
      <dgm:spPr/>
      <dgm:t>
        <a:bodyPr/>
        <a:lstStyle/>
        <a:p>
          <a:r>
            <a:rPr lang="lv-LV" b="1"/>
            <a:t>Infrastruktūras un enerģijas izmaksas</a:t>
          </a:r>
          <a:endParaRPr lang="en-US"/>
        </a:p>
      </dgm:t>
    </dgm:pt>
    <dgm:pt modelId="{7CA1EF05-A82E-49FA-8E6D-BA837165BA34}" type="parTrans" cxnId="{9592D952-1EAC-4C37-A7B9-9F65438F3CAB}">
      <dgm:prSet/>
      <dgm:spPr/>
      <dgm:t>
        <a:bodyPr/>
        <a:lstStyle/>
        <a:p>
          <a:endParaRPr lang="lv-LV"/>
        </a:p>
      </dgm:t>
    </dgm:pt>
    <dgm:pt modelId="{F293E961-FE80-4735-BE4C-569D8E1D58B2}" type="sibTrans" cxnId="{9592D952-1EAC-4C37-A7B9-9F65438F3CAB}">
      <dgm:prSet/>
      <dgm:spPr/>
      <dgm:t>
        <a:bodyPr/>
        <a:lstStyle/>
        <a:p>
          <a:endParaRPr lang="lv-LV"/>
        </a:p>
      </dgm:t>
    </dgm:pt>
    <dgm:pt modelId="{9276D0CB-C66A-400F-BA3B-19C9172D7F0C}" type="pres">
      <dgm:prSet presAssocID="{F8D24B77-4A8A-4663-943C-CFF8617EB39C}" presName="vert0" presStyleCnt="0">
        <dgm:presLayoutVars>
          <dgm:dir/>
          <dgm:animOne val="branch"/>
          <dgm:animLvl val="lvl"/>
        </dgm:presLayoutVars>
      </dgm:prSet>
      <dgm:spPr/>
    </dgm:pt>
    <dgm:pt modelId="{BD5D38E2-2FA2-450A-9ABD-23262FB4D45B}" type="pres">
      <dgm:prSet presAssocID="{2B49CE9D-976C-4A14-A3B8-3470D8549E33}" presName="thickLine" presStyleLbl="alignNode1" presStyleIdx="0" presStyleCnt="11"/>
      <dgm:spPr/>
    </dgm:pt>
    <dgm:pt modelId="{D77916E5-B334-4C94-A063-ADF9E309AFD9}" type="pres">
      <dgm:prSet presAssocID="{2B49CE9D-976C-4A14-A3B8-3470D8549E33}" presName="horz1" presStyleCnt="0"/>
      <dgm:spPr/>
    </dgm:pt>
    <dgm:pt modelId="{03875835-4410-46B4-B9D7-81B0139C2293}" type="pres">
      <dgm:prSet presAssocID="{2B49CE9D-976C-4A14-A3B8-3470D8549E33}" presName="tx1" presStyleLbl="revTx" presStyleIdx="0" presStyleCnt="11"/>
      <dgm:spPr/>
    </dgm:pt>
    <dgm:pt modelId="{6A368C1F-7893-485E-8D46-00074BF05B2F}" type="pres">
      <dgm:prSet presAssocID="{2B49CE9D-976C-4A14-A3B8-3470D8549E33}" presName="vert1" presStyleCnt="0"/>
      <dgm:spPr/>
    </dgm:pt>
    <dgm:pt modelId="{27E8B4A7-9DF2-4012-AFE1-F0BA3826B016}" type="pres">
      <dgm:prSet presAssocID="{04824E05-745B-4635-B61B-0C843DBB1AA4}" presName="thickLine" presStyleLbl="alignNode1" presStyleIdx="1" presStyleCnt="11"/>
      <dgm:spPr/>
    </dgm:pt>
    <dgm:pt modelId="{4734FE3A-2D46-4D0D-9039-1F0B79379B20}" type="pres">
      <dgm:prSet presAssocID="{04824E05-745B-4635-B61B-0C843DBB1AA4}" presName="horz1" presStyleCnt="0"/>
      <dgm:spPr/>
    </dgm:pt>
    <dgm:pt modelId="{1BFD4966-3407-48DA-ABE7-D4F145234E6A}" type="pres">
      <dgm:prSet presAssocID="{04824E05-745B-4635-B61B-0C843DBB1AA4}" presName="tx1" presStyleLbl="revTx" presStyleIdx="1" presStyleCnt="11"/>
      <dgm:spPr/>
    </dgm:pt>
    <dgm:pt modelId="{722BDBB6-0B45-49CC-A188-FCE7E56CCEE3}" type="pres">
      <dgm:prSet presAssocID="{04824E05-745B-4635-B61B-0C843DBB1AA4}" presName="vert1" presStyleCnt="0"/>
      <dgm:spPr/>
    </dgm:pt>
    <dgm:pt modelId="{C4F83BF0-69B3-46E9-9EE8-B0ED6428665E}" type="pres">
      <dgm:prSet presAssocID="{D1C76AA4-8459-4B20-B855-724795A17D6A}" presName="thickLine" presStyleLbl="alignNode1" presStyleIdx="2" presStyleCnt="11"/>
      <dgm:spPr/>
    </dgm:pt>
    <dgm:pt modelId="{A3CEC629-1758-41FD-98DF-D6B5A274651F}" type="pres">
      <dgm:prSet presAssocID="{D1C76AA4-8459-4B20-B855-724795A17D6A}" presName="horz1" presStyleCnt="0"/>
      <dgm:spPr/>
    </dgm:pt>
    <dgm:pt modelId="{4FD8F108-EE0D-44E2-9942-4BAE0E60F923}" type="pres">
      <dgm:prSet presAssocID="{D1C76AA4-8459-4B20-B855-724795A17D6A}" presName="tx1" presStyleLbl="revTx" presStyleIdx="2" presStyleCnt="11"/>
      <dgm:spPr/>
    </dgm:pt>
    <dgm:pt modelId="{A3821F2E-B27C-484A-B857-A5C8AC3C63FD}" type="pres">
      <dgm:prSet presAssocID="{D1C76AA4-8459-4B20-B855-724795A17D6A}" presName="vert1" presStyleCnt="0"/>
      <dgm:spPr/>
    </dgm:pt>
    <dgm:pt modelId="{8D2DAB89-C427-4F39-A711-F74FD4C2EBF8}" type="pres">
      <dgm:prSet presAssocID="{21D2467F-5DD0-4DEC-AAAA-A87A83DA5206}" presName="thickLine" presStyleLbl="alignNode1" presStyleIdx="3" presStyleCnt="11"/>
      <dgm:spPr/>
    </dgm:pt>
    <dgm:pt modelId="{FCD6792E-5E9C-4CD3-AD06-4D69476F4278}" type="pres">
      <dgm:prSet presAssocID="{21D2467F-5DD0-4DEC-AAAA-A87A83DA5206}" presName="horz1" presStyleCnt="0"/>
      <dgm:spPr/>
    </dgm:pt>
    <dgm:pt modelId="{DE4D1DC6-1B1A-4CEF-A8A4-A4A8A8D85A54}" type="pres">
      <dgm:prSet presAssocID="{21D2467F-5DD0-4DEC-AAAA-A87A83DA5206}" presName="tx1" presStyleLbl="revTx" presStyleIdx="3" presStyleCnt="11"/>
      <dgm:spPr/>
    </dgm:pt>
    <dgm:pt modelId="{E4516538-47AA-49B3-9BB6-EAF2B3EE7F52}" type="pres">
      <dgm:prSet presAssocID="{21D2467F-5DD0-4DEC-AAAA-A87A83DA5206}" presName="vert1" presStyleCnt="0"/>
      <dgm:spPr/>
    </dgm:pt>
    <dgm:pt modelId="{B14EAE04-01D7-4A4C-932A-29E1FD4E6A6C}" type="pres">
      <dgm:prSet presAssocID="{F819F11D-6989-40F5-A2C5-C033A97ECD14}" presName="thickLine" presStyleLbl="alignNode1" presStyleIdx="4" presStyleCnt="11"/>
      <dgm:spPr/>
    </dgm:pt>
    <dgm:pt modelId="{5499EFDE-0958-4BF8-A905-F2DB459BC41D}" type="pres">
      <dgm:prSet presAssocID="{F819F11D-6989-40F5-A2C5-C033A97ECD14}" presName="horz1" presStyleCnt="0"/>
      <dgm:spPr/>
    </dgm:pt>
    <dgm:pt modelId="{1C9D9975-08B2-4C4B-AF7F-D8A52E71E8FA}" type="pres">
      <dgm:prSet presAssocID="{F819F11D-6989-40F5-A2C5-C033A97ECD14}" presName="tx1" presStyleLbl="revTx" presStyleIdx="4" presStyleCnt="11"/>
      <dgm:spPr/>
    </dgm:pt>
    <dgm:pt modelId="{014E0CC4-F5D7-4F3D-B2DB-7689C2872411}" type="pres">
      <dgm:prSet presAssocID="{F819F11D-6989-40F5-A2C5-C033A97ECD14}" presName="vert1" presStyleCnt="0"/>
      <dgm:spPr/>
    </dgm:pt>
    <dgm:pt modelId="{DD42A6FF-7727-4A7C-A66E-E529DCBA8C84}" type="pres">
      <dgm:prSet presAssocID="{4EBCEE4C-102D-4C16-A480-17AFD4BF71E5}" presName="thickLine" presStyleLbl="alignNode1" presStyleIdx="5" presStyleCnt="11"/>
      <dgm:spPr/>
    </dgm:pt>
    <dgm:pt modelId="{8BFBA927-8034-4923-8DAB-C8AA68A848AB}" type="pres">
      <dgm:prSet presAssocID="{4EBCEE4C-102D-4C16-A480-17AFD4BF71E5}" presName="horz1" presStyleCnt="0"/>
      <dgm:spPr/>
    </dgm:pt>
    <dgm:pt modelId="{257D251E-FCF6-4554-8CDD-92ECC3376FD1}" type="pres">
      <dgm:prSet presAssocID="{4EBCEE4C-102D-4C16-A480-17AFD4BF71E5}" presName="tx1" presStyleLbl="revTx" presStyleIdx="5" presStyleCnt="11"/>
      <dgm:spPr/>
    </dgm:pt>
    <dgm:pt modelId="{91494F40-7EB2-4AF5-BCAD-02FDC174B8FA}" type="pres">
      <dgm:prSet presAssocID="{4EBCEE4C-102D-4C16-A480-17AFD4BF71E5}" presName="vert1" presStyleCnt="0"/>
      <dgm:spPr/>
    </dgm:pt>
    <dgm:pt modelId="{72C52F9D-7843-448B-8581-B6214F7082E4}" type="pres">
      <dgm:prSet presAssocID="{042F5F88-802A-4005-B9D8-E7C48D63E1AC}" presName="thickLine" presStyleLbl="alignNode1" presStyleIdx="6" presStyleCnt="11"/>
      <dgm:spPr/>
    </dgm:pt>
    <dgm:pt modelId="{31D9D421-D004-46B8-926B-D21E5339ED20}" type="pres">
      <dgm:prSet presAssocID="{042F5F88-802A-4005-B9D8-E7C48D63E1AC}" presName="horz1" presStyleCnt="0"/>
      <dgm:spPr/>
    </dgm:pt>
    <dgm:pt modelId="{DF14BA98-8563-44D5-923D-BF7811B8F5BB}" type="pres">
      <dgm:prSet presAssocID="{042F5F88-802A-4005-B9D8-E7C48D63E1AC}" presName="tx1" presStyleLbl="revTx" presStyleIdx="6" presStyleCnt="11"/>
      <dgm:spPr/>
    </dgm:pt>
    <dgm:pt modelId="{61753AB2-36FF-4DC2-97FA-7873DC84E029}" type="pres">
      <dgm:prSet presAssocID="{042F5F88-802A-4005-B9D8-E7C48D63E1AC}" presName="vert1" presStyleCnt="0"/>
      <dgm:spPr/>
    </dgm:pt>
    <dgm:pt modelId="{FD3B830A-B8D1-4BC6-B858-2DE9B2CE2C00}" type="pres">
      <dgm:prSet presAssocID="{6054FEB7-8317-4487-A648-C181051CABB0}" presName="thickLine" presStyleLbl="alignNode1" presStyleIdx="7" presStyleCnt="11"/>
      <dgm:spPr/>
    </dgm:pt>
    <dgm:pt modelId="{3E74466A-122B-4B87-9D06-BCED479F0D51}" type="pres">
      <dgm:prSet presAssocID="{6054FEB7-8317-4487-A648-C181051CABB0}" presName="horz1" presStyleCnt="0"/>
      <dgm:spPr/>
    </dgm:pt>
    <dgm:pt modelId="{40289CDC-39EE-47B7-9B97-6865878E75B8}" type="pres">
      <dgm:prSet presAssocID="{6054FEB7-8317-4487-A648-C181051CABB0}" presName="tx1" presStyleLbl="revTx" presStyleIdx="7" presStyleCnt="11"/>
      <dgm:spPr/>
    </dgm:pt>
    <dgm:pt modelId="{FE08452E-89E8-477D-939D-3800D4CE517C}" type="pres">
      <dgm:prSet presAssocID="{6054FEB7-8317-4487-A648-C181051CABB0}" presName="vert1" presStyleCnt="0"/>
      <dgm:spPr/>
    </dgm:pt>
    <dgm:pt modelId="{414B8817-C8CD-4239-9971-0E3EC4DA8EE0}" type="pres">
      <dgm:prSet presAssocID="{9272DA2B-BB43-425D-A3DA-9CD34BFFF100}" presName="thickLine" presStyleLbl="alignNode1" presStyleIdx="8" presStyleCnt="11"/>
      <dgm:spPr/>
    </dgm:pt>
    <dgm:pt modelId="{4E00E1A5-6BDC-41D2-827A-16810BA09D75}" type="pres">
      <dgm:prSet presAssocID="{9272DA2B-BB43-425D-A3DA-9CD34BFFF100}" presName="horz1" presStyleCnt="0"/>
      <dgm:spPr/>
    </dgm:pt>
    <dgm:pt modelId="{5F496D8C-7631-49DC-BCD1-AEDEB3068797}" type="pres">
      <dgm:prSet presAssocID="{9272DA2B-BB43-425D-A3DA-9CD34BFFF100}" presName="tx1" presStyleLbl="revTx" presStyleIdx="8" presStyleCnt="11"/>
      <dgm:spPr/>
    </dgm:pt>
    <dgm:pt modelId="{BD10890A-D21F-4C63-B790-6A7D5886945D}" type="pres">
      <dgm:prSet presAssocID="{9272DA2B-BB43-425D-A3DA-9CD34BFFF100}" presName="vert1" presStyleCnt="0"/>
      <dgm:spPr/>
    </dgm:pt>
    <dgm:pt modelId="{8DD31DD7-6664-43AA-8621-3EF3306A041A}" type="pres">
      <dgm:prSet presAssocID="{D5A2EDEC-4B8A-4DC3-8178-56793FF04B9E}" presName="thickLine" presStyleLbl="alignNode1" presStyleIdx="9" presStyleCnt="11"/>
      <dgm:spPr/>
    </dgm:pt>
    <dgm:pt modelId="{46B192D4-CA34-4489-A607-BFEEFA203D7D}" type="pres">
      <dgm:prSet presAssocID="{D5A2EDEC-4B8A-4DC3-8178-56793FF04B9E}" presName="horz1" presStyleCnt="0"/>
      <dgm:spPr/>
    </dgm:pt>
    <dgm:pt modelId="{1B0322FD-256F-46C5-979D-F362E49ABB85}" type="pres">
      <dgm:prSet presAssocID="{D5A2EDEC-4B8A-4DC3-8178-56793FF04B9E}" presName="tx1" presStyleLbl="revTx" presStyleIdx="9" presStyleCnt="11"/>
      <dgm:spPr/>
    </dgm:pt>
    <dgm:pt modelId="{1E9086E5-7ED2-492C-9A2D-D5A46910528C}" type="pres">
      <dgm:prSet presAssocID="{D5A2EDEC-4B8A-4DC3-8178-56793FF04B9E}" presName="vert1" presStyleCnt="0"/>
      <dgm:spPr/>
    </dgm:pt>
    <dgm:pt modelId="{2E5E8CF9-72E6-4B63-A8C8-5357F660EECA}" type="pres">
      <dgm:prSet presAssocID="{31A621FE-EC22-47D7-A406-434CEB1305CD}" presName="thickLine" presStyleLbl="alignNode1" presStyleIdx="10" presStyleCnt="11"/>
      <dgm:spPr/>
    </dgm:pt>
    <dgm:pt modelId="{A988FDDB-9F57-4D29-8C10-842B50F567DD}" type="pres">
      <dgm:prSet presAssocID="{31A621FE-EC22-47D7-A406-434CEB1305CD}" presName="horz1" presStyleCnt="0"/>
      <dgm:spPr/>
    </dgm:pt>
    <dgm:pt modelId="{1D0410B1-2BFE-4266-BD58-86F08C6315C2}" type="pres">
      <dgm:prSet presAssocID="{31A621FE-EC22-47D7-A406-434CEB1305CD}" presName="tx1" presStyleLbl="revTx" presStyleIdx="10" presStyleCnt="11"/>
      <dgm:spPr/>
    </dgm:pt>
    <dgm:pt modelId="{7C50325C-473B-4A1D-ADF4-47DA131332F6}" type="pres">
      <dgm:prSet presAssocID="{31A621FE-EC22-47D7-A406-434CEB1305CD}" presName="vert1" presStyleCnt="0"/>
      <dgm:spPr/>
    </dgm:pt>
  </dgm:ptLst>
  <dgm:cxnLst>
    <dgm:cxn modelId="{4A03910C-F47C-4277-83C5-DBDE600421D5}" srcId="{F8D24B77-4A8A-4663-943C-CFF8617EB39C}" destId="{6054FEB7-8317-4487-A648-C181051CABB0}" srcOrd="7" destOrd="0" parTransId="{08C93650-8045-4100-9658-AF29293A9C78}" sibTransId="{ADF60E5E-868C-4103-B9EF-BABDF000AE76}"/>
    <dgm:cxn modelId="{697B473B-D218-486E-B688-0D0E6C160727}" type="presOf" srcId="{2B49CE9D-976C-4A14-A3B8-3470D8549E33}" destId="{03875835-4410-46B4-B9D7-81B0139C2293}" srcOrd="0" destOrd="0" presId="urn:microsoft.com/office/officeart/2008/layout/LinedList"/>
    <dgm:cxn modelId="{612CF55C-8CDD-4F1E-A761-7209BF0B2B02}" type="presOf" srcId="{F819F11D-6989-40F5-A2C5-C033A97ECD14}" destId="{1C9D9975-08B2-4C4B-AF7F-D8A52E71E8FA}" srcOrd="0" destOrd="0" presId="urn:microsoft.com/office/officeart/2008/layout/LinedList"/>
    <dgm:cxn modelId="{7DDAAD5D-C0AA-4670-AC03-B4DE4EE407CE}" type="presOf" srcId="{6054FEB7-8317-4487-A648-C181051CABB0}" destId="{40289CDC-39EE-47B7-9B97-6865878E75B8}" srcOrd="0" destOrd="0" presId="urn:microsoft.com/office/officeart/2008/layout/LinedList"/>
    <dgm:cxn modelId="{0CC27141-7B25-4ADC-B2B7-0FE95B77EB09}" type="presOf" srcId="{21D2467F-5DD0-4DEC-AAAA-A87A83DA5206}" destId="{DE4D1DC6-1B1A-4CEF-A8A4-A4A8A8D85A54}" srcOrd="0" destOrd="0" presId="urn:microsoft.com/office/officeart/2008/layout/LinedList"/>
    <dgm:cxn modelId="{9592D952-1EAC-4C37-A7B9-9F65438F3CAB}" srcId="{F8D24B77-4A8A-4663-943C-CFF8617EB39C}" destId="{9272DA2B-BB43-425D-A3DA-9CD34BFFF100}" srcOrd="8" destOrd="0" parTransId="{7CA1EF05-A82E-49FA-8E6D-BA837165BA34}" sibTransId="{F293E961-FE80-4735-BE4C-569D8E1D58B2}"/>
    <dgm:cxn modelId="{3DAD0154-0795-4DB2-B80C-07CDDD8BDB7E}" type="presOf" srcId="{D1C76AA4-8459-4B20-B855-724795A17D6A}" destId="{4FD8F108-EE0D-44E2-9942-4BAE0E60F923}" srcOrd="0" destOrd="0" presId="urn:microsoft.com/office/officeart/2008/layout/LinedList"/>
    <dgm:cxn modelId="{4EC71C76-BE1F-490F-84A0-E64C03CEBA57}" type="presOf" srcId="{042F5F88-802A-4005-B9D8-E7C48D63E1AC}" destId="{DF14BA98-8563-44D5-923D-BF7811B8F5BB}" srcOrd="0" destOrd="0" presId="urn:microsoft.com/office/officeart/2008/layout/LinedList"/>
    <dgm:cxn modelId="{2CE25B79-BC68-447E-9F98-BEA9E7F730C9}" srcId="{F8D24B77-4A8A-4663-943C-CFF8617EB39C}" destId="{2B49CE9D-976C-4A14-A3B8-3470D8549E33}" srcOrd="0" destOrd="0" parTransId="{F5FBDF63-7663-4948-B307-3EFE88336728}" sibTransId="{FBB4E4B3-BFA1-425E-94C5-EC37B8D81141}"/>
    <dgm:cxn modelId="{B89EF980-F98E-4356-8A50-37747E94A6FA}" srcId="{F8D24B77-4A8A-4663-943C-CFF8617EB39C}" destId="{31A621FE-EC22-47D7-A406-434CEB1305CD}" srcOrd="10" destOrd="0" parTransId="{C2331D6F-57AE-4A69-B90C-264E2E5098F4}" sibTransId="{3E055246-79C0-4818-B103-23AC52365CFC}"/>
    <dgm:cxn modelId="{017BDB86-B389-41F1-8F74-5830F8B6D668}" type="presOf" srcId="{D5A2EDEC-4B8A-4DC3-8178-56793FF04B9E}" destId="{1B0322FD-256F-46C5-979D-F362E49ABB85}" srcOrd="0" destOrd="0" presId="urn:microsoft.com/office/officeart/2008/layout/LinedList"/>
    <dgm:cxn modelId="{38E6C79E-A865-4270-A687-772297276AFE}" srcId="{F8D24B77-4A8A-4663-943C-CFF8617EB39C}" destId="{D1C76AA4-8459-4B20-B855-724795A17D6A}" srcOrd="2" destOrd="0" parTransId="{E721FBC3-8160-4DCF-BE3C-448DFC385412}" sibTransId="{05DC927C-3EE6-4D43-99A9-BC40310F2B6C}"/>
    <dgm:cxn modelId="{12814FA1-0503-45CD-966F-67EDE0C9D139}" srcId="{F8D24B77-4A8A-4663-943C-CFF8617EB39C}" destId="{04824E05-745B-4635-B61B-0C843DBB1AA4}" srcOrd="1" destOrd="0" parTransId="{A2451CC5-CCD3-4A00-904C-D47B247D4189}" sibTransId="{746B0D95-F0BE-4700-A0A8-7F26DC7C771B}"/>
    <dgm:cxn modelId="{16457FAB-F5F1-41B4-B6EE-A0904EA4DB03}" type="presOf" srcId="{31A621FE-EC22-47D7-A406-434CEB1305CD}" destId="{1D0410B1-2BFE-4266-BD58-86F08C6315C2}" srcOrd="0" destOrd="0" presId="urn:microsoft.com/office/officeart/2008/layout/LinedList"/>
    <dgm:cxn modelId="{2C9521AC-052A-4D3F-A32B-4CDB43BC2AB5}" srcId="{F8D24B77-4A8A-4663-943C-CFF8617EB39C}" destId="{F819F11D-6989-40F5-A2C5-C033A97ECD14}" srcOrd="4" destOrd="0" parTransId="{DEEB61EC-6753-4354-9885-3F17DFE531E7}" sibTransId="{75862E1F-63F3-45F5-97D4-A7D95D560563}"/>
    <dgm:cxn modelId="{2C1C35AE-2979-4013-AACD-E16FA40E5E62}" srcId="{F8D24B77-4A8A-4663-943C-CFF8617EB39C}" destId="{042F5F88-802A-4005-B9D8-E7C48D63E1AC}" srcOrd="6" destOrd="0" parTransId="{9DDFA2E9-C984-444C-B4FF-6D44C44C32BD}" sibTransId="{37908AAC-B31D-4B42-89AF-557149D539D2}"/>
    <dgm:cxn modelId="{E1283CAF-4523-437C-95D9-11466BB5EAF4}" type="presOf" srcId="{F8D24B77-4A8A-4663-943C-CFF8617EB39C}" destId="{9276D0CB-C66A-400F-BA3B-19C9172D7F0C}" srcOrd="0" destOrd="0" presId="urn:microsoft.com/office/officeart/2008/layout/LinedList"/>
    <dgm:cxn modelId="{962F53B2-598C-4B61-8BAD-C5AE2F91CADB}" srcId="{F8D24B77-4A8A-4663-943C-CFF8617EB39C}" destId="{4EBCEE4C-102D-4C16-A480-17AFD4BF71E5}" srcOrd="5" destOrd="0" parTransId="{A0DF3A9A-26DF-40FB-ABF2-4BFD195ADBAF}" sibTransId="{51556FA5-EA35-4F33-B5F9-B5C3C4AF521D}"/>
    <dgm:cxn modelId="{37D0A6BF-B019-4A90-B351-DBFD1391396F}" srcId="{F8D24B77-4A8A-4663-943C-CFF8617EB39C}" destId="{21D2467F-5DD0-4DEC-AAAA-A87A83DA5206}" srcOrd="3" destOrd="0" parTransId="{552D9DAC-57AE-42E2-B7F7-D782AD20C511}" sibTransId="{85F29DAF-86AD-4B02-9942-D56CD2E2A499}"/>
    <dgm:cxn modelId="{99C492CB-739A-4D6A-9F03-3CA6B42EC1BC}" type="presOf" srcId="{04824E05-745B-4635-B61B-0C843DBB1AA4}" destId="{1BFD4966-3407-48DA-ABE7-D4F145234E6A}" srcOrd="0" destOrd="0" presId="urn:microsoft.com/office/officeart/2008/layout/LinedList"/>
    <dgm:cxn modelId="{AE6668D5-8495-420B-985C-19A9CC847807}" type="presOf" srcId="{9272DA2B-BB43-425D-A3DA-9CD34BFFF100}" destId="{5F496D8C-7631-49DC-BCD1-AEDEB3068797}" srcOrd="0" destOrd="0" presId="urn:microsoft.com/office/officeart/2008/layout/LinedList"/>
    <dgm:cxn modelId="{D2FF63DC-54B4-445D-B1CF-E9E62644538D}" srcId="{F8D24B77-4A8A-4663-943C-CFF8617EB39C}" destId="{D5A2EDEC-4B8A-4DC3-8178-56793FF04B9E}" srcOrd="9" destOrd="0" parTransId="{4C0B4182-72C7-4DEB-ADAF-0709BC6087AC}" sibTransId="{A1BC7780-89BF-4254-84B9-18BBCDEB9B2F}"/>
    <dgm:cxn modelId="{E80B88E2-3926-45D8-B1D1-6406729F08AF}" type="presOf" srcId="{4EBCEE4C-102D-4C16-A480-17AFD4BF71E5}" destId="{257D251E-FCF6-4554-8CDD-92ECC3376FD1}" srcOrd="0" destOrd="0" presId="urn:microsoft.com/office/officeart/2008/layout/LinedList"/>
    <dgm:cxn modelId="{D0878249-3006-4E23-B632-A2BA6C79F738}" type="presParOf" srcId="{9276D0CB-C66A-400F-BA3B-19C9172D7F0C}" destId="{BD5D38E2-2FA2-450A-9ABD-23262FB4D45B}" srcOrd="0" destOrd="0" presId="urn:microsoft.com/office/officeart/2008/layout/LinedList"/>
    <dgm:cxn modelId="{68B3C1F9-6885-4129-961E-23353CC5CF91}" type="presParOf" srcId="{9276D0CB-C66A-400F-BA3B-19C9172D7F0C}" destId="{D77916E5-B334-4C94-A063-ADF9E309AFD9}" srcOrd="1" destOrd="0" presId="urn:microsoft.com/office/officeart/2008/layout/LinedList"/>
    <dgm:cxn modelId="{485AE5ED-A76E-47FE-9D69-F72D420C3F66}" type="presParOf" srcId="{D77916E5-B334-4C94-A063-ADF9E309AFD9}" destId="{03875835-4410-46B4-B9D7-81B0139C2293}" srcOrd="0" destOrd="0" presId="urn:microsoft.com/office/officeart/2008/layout/LinedList"/>
    <dgm:cxn modelId="{84A5E54A-2855-470B-A415-0071CEF1076F}" type="presParOf" srcId="{D77916E5-B334-4C94-A063-ADF9E309AFD9}" destId="{6A368C1F-7893-485E-8D46-00074BF05B2F}" srcOrd="1" destOrd="0" presId="urn:microsoft.com/office/officeart/2008/layout/LinedList"/>
    <dgm:cxn modelId="{88A87421-239D-4D67-823C-2CD0673B1072}" type="presParOf" srcId="{9276D0CB-C66A-400F-BA3B-19C9172D7F0C}" destId="{27E8B4A7-9DF2-4012-AFE1-F0BA3826B016}" srcOrd="2" destOrd="0" presId="urn:microsoft.com/office/officeart/2008/layout/LinedList"/>
    <dgm:cxn modelId="{1E7594B8-C018-41EB-88D3-F0CF04BF830A}" type="presParOf" srcId="{9276D0CB-C66A-400F-BA3B-19C9172D7F0C}" destId="{4734FE3A-2D46-4D0D-9039-1F0B79379B20}" srcOrd="3" destOrd="0" presId="urn:microsoft.com/office/officeart/2008/layout/LinedList"/>
    <dgm:cxn modelId="{E6880B03-E2C9-4CEF-89A1-D4E10A477F24}" type="presParOf" srcId="{4734FE3A-2D46-4D0D-9039-1F0B79379B20}" destId="{1BFD4966-3407-48DA-ABE7-D4F145234E6A}" srcOrd="0" destOrd="0" presId="urn:microsoft.com/office/officeart/2008/layout/LinedList"/>
    <dgm:cxn modelId="{22663A61-1E98-40BD-AE3F-7A40BC0636D6}" type="presParOf" srcId="{4734FE3A-2D46-4D0D-9039-1F0B79379B20}" destId="{722BDBB6-0B45-49CC-A188-FCE7E56CCEE3}" srcOrd="1" destOrd="0" presId="urn:microsoft.com/office/officeart/2008/layout/LinedList"/>
    <dgm:cxn modelId="{99CDB488-7ADB-4AEC-AD26-CFF6396BE6A1}" type="presParOf" srcId="{9276D0CB-C66A-400F-BA3B-19C9172D7F0C}" destId="{C4F83BF0-69B3-46E9-9EE8-B0ED6428665E}" srcOrd="4" destOrd="0" presId="urn:microsoft.com/office/officeart/2008/layout/LinedList"/>
    <dgm:cxn modelId="{59990CBD-FF36-4C9C-BDDA-05F098DBB3F7}" type="presParOf" srcId="{9276D0CB-C66A-400F-BA3B-19C9172D7F0C}" destId="{A3CEC629-1758-41FD-98DF-D6B5A274651F}" srcOrd="5" destOrd="0" presId="urn:microsoft.com/office/officeart/2008/layout/LinedList"/>
    <dgm:cxn modelId="{4560C139-D2FA-45C2-AE02-C48C3CD3A38E}" type="presParOf" srcId="{A3CEC629-1758-41FD-98DF-D6B5A274651F}" destId="{4FD8F108-EE0D-44E2-9942-4BAE0E60F923}" srcOrd="0" destOrd="0" presId="urn:microsoft.com/office/officeart/2008/layout/LinedList"/>
    <dgm:cxn modelId="{C425D2BF-52FE-4B57-B67B-334E245948EC}" type="presParOf" srcId="{A3CEC629-1758-41FD-98DF-D6B5A274651F}" destId="{A3821F2E-B27C-484A-B857-A5C8AC3C63FD}" srcOrd="1" destOrd="0" presId="urn:microsoft.com/office/officeart/2008/layout/LinedList"/>
    <dgm:cxn modelId="{55C68499-BC65-42E4-85ED-E6F92D73CC20}" type="presParOf" srcId="{9276D0CB-C66A-400F-BA3B-19C9172D7F0C}" destId="{8D2DAB89-C427-4F39-A711-F74FD4C2EBF8}" srcOrd="6" destOrd="0" presId="urn:microsoft.com/office/officeart/2008/layout/LinedList"/>
    <dgm:cxn modelId="{97A7BCBD-1146-4F0D-AE96-649900410968}" type="presParOf" srcId="{9276D0CB-C66A-400F-BA3B-19C9172D7F0C}" destId="{FCD6792E-5E9C-4CD3-AD06-4D69476F4278}" srcOrd="7" destOrd="0" presId="urn:microsoft.com/office/officeart/2008/layout/LinedList"/>
    <dgm:cxn modelId="{5A6A1900-4BC7-4235-9061-EA2E535ABC9D}" type="presParOf" srcId="{FCD6792E-5E9C-4CD3-AD06-4D69476F4278}" destId="{DE4D1DC6-1B1A-4CEF-A8A4-A4A8A8D85A54}" srcOrd="0" destOrd="0" presId="urn:microsoft.com/office/officeart/2008/layout/LinedList"/>
    <dgm:cxn modelId="{95B002C0-99CD-40AF-A38E-47CD8A155CE2}" type="presParOf" srcId="{FCD6792E-5E9C-4CD3-AD06-4D69476F4278}" destId="{E4516538-47AA-49B3-9BB6-EAF2B3EE7F52}" srcOrd="1" destOrd="0" presId="urn:microsoft.com/office/officeart/2008/layout/LinedList"/>
    <dgm:cxn modelId="{E86F1C8D-F103-4FD6-BA3B-5CDDB3AD4D52}" type="presParOf" srcId="{9276D0CB-C66A-400F-BA3B-19C9172D7F0C}" destId="{B14EAE04-01D7-4A4C-932A-29E1FD4E6A6C}" srcOrd="8" destOrd="0" presId="urn:microsoft.com/office/officeart/2008/layout/LinedList"/>
    <dgm:cxn modelId="{D455D32E-4655-4B47-BCC6-8ED5CFC1757A}" type="presParOf" srcId="{9276D0CB-C66A-400F-BA3B-19C9172D7F0C}" destId="{5499EFDE-0958-4BF8-A905-F2DB459BC41D}" srcOrd="9" destOrd="0" presId="urn:microsoft.com/office/officeart/2008/layout/LinedList"/>
    <dgm:cxn modelId="{2D8606A5-E7CE-435B-945C-EB8B8C7E1E57}" type="presParOf" srcId="{5499EFDE-0958-4BF8-A905-F2DB459BC41D}" destId="{1C9D9975-08B2-4C4B-AF7F-D8A52E71E8FA}" srcOrd="0" destOrd="0" presId="urn:microsoft.com/office/officeart/2008/layout/LinedList"/>
    <dgm:cxn modelId="{AA622A4E-0AF4-416F-B973-D663211BDD42}" type="presParOf" srcId="{5499EFDE-0958-4BF8-A905-F2DB459BC41D}" destId="{014E0CC4-F5D7-4F3D-B2DB-7689C2872411}" srcOrd="1" destOrd="0" presId="urn:microsoft.com/office/officeart/2008/layout/LinedList"/>
    <dgm:cxn modelId="{443FB443-6DD4-4F01-93EC-3C5AAE8A075E}" type="presParOf" srcId="{9276D0CB-C66A-400F-BA3B-19C9172D7F0C}" destId="{DD42A6FF-7727-4A7C-A66E-E529DCBA8C84}" srcOrd="10" destOrd="0" presId="urn:microsoft.com/office/officeart/2008/layout/LinedList"/>
    <dgm:cxn modelId="{23E0FC5F-425C-4913-8DF9-E49FC29A9442}" type="presParOf" srcId="{9276D0CB-C66A-400F-BA3B-19C9172D7F0C}" destId="{8BFBA927-8034-4923-8DAB-C8AA68A848AB}" srcOrd="11" destOrd="0" presId="urn:microsoft.com/office/officeart/2008/layout/LinedList"/>
    <dgm:cxn modelId="{1046C384-E55D-47D1-A84A-7DB6B3947A4A}" type="presParOf" srcId="{8BFBA927-8034-4923-8DAB-C8AA68A848AB}" destId="{257D251E-FCF6-4554-8CDD-92ECC3376FD1}" srcOrd="0" destOrd="0" presId="urn:microsoft.com/office/officeart/2008/layout/LinedList"/>
    <dgm:cxn modelId="{FE081389-2B53-47A7-B219-ABB4036045A1}" type="presParOf" srcId="{8BFBA927-8034-4923-8DAB-C8AA68A848AB}" destId="{91494F40-7EB2-4AF5-BCAD-02FDC174B8FA}" srcOrd="1" destOrd="0" presId="urn:microsoft.com/office/officeart/2008/layout/LinedList"/>
    <dgm:cxn modelId="{8F367791-0095-44A0-A5C8-847C079DD311}" type="presParOf" srcId="{9276D0CB-C66A-400F-BA3B-19C9172D7F0C}" destId="{72C52F9D-7843-448B-8581-B6214F7082E4}" srcOrd="12" destOrd="0" presId="urn:microsoft.com/office/officeart/2008/layout/LinedList"/>
    <dgm:cxn modelId="{F78B6276-80F5-428B-8B52-D95FBACCC60D}" type="presParOf" srcId="{9276D0CB-C66A-400F-BA3B-19C9172D7F0C}" destId="{31D9D421-D004-46B8-926B-D21E5339ED20}" srcOrd="13" destOrd="0" presId="urn:microsoft.com/office/officeart/2008/layout/LinedList"/>
    <dgm:cxn modelId="{2DB200C6-A75C-4A7D-89B9-50E3FB68B715}" type="presParOf" srcId="{31D9D421-D004-46B8-926B-D21E5339ED20}" destId="{DF14BA98-8563-44D5-923D-BF7811B8F5BB}" srcOrd="0" destOrd="0" presId="urn:microsoft.com/office/officeart/2008/layout/LinedList"/>
    <dgm:cxn modelId="{1D992B0E-5421-46F4-9CBD-608D64D698A7}" type="presParOf" srcId="{31D9D421-D004-46B8-926B-D21E5339ED20}" destId="{61753AB2-36FF-4DC2-97FA-7873DC84E029}" srcOrd="1" destOrd="0" presId="urn:microsoft.com/office/officeart/2008/layout/LinedList"/>
    <dgm:cxn modelId="{B7D37B65-EFEF-4464-B307-5BD23E7C76D4}" type="presParOf" srcId="{9276D0CB-C66A-400F-BA3B-19C9172D7F0C}" destId="{FD3B830A-B8D1-4BC6-B858-2DE9B2CE2C00}" srcOrd="14" destOrd="0" presId="urn:microsoft.com/office/officeart/2008/layout/LinedList"/>
    <dgm:cxn modelId="{E051822C-059C-4E35-8FB3-0587438180B2}" type="presParOf" srcId="{9276D0CB-C66A-400F-BA3B-19C9172D7F0C}" destId="{3E74466A-122B-4B87-9D06-BCED479F0D51}" srcOrd="15" destOrd="0" presId="urn:microsoft.com/office/officeart/2008/layout/LinedList"/>
    <dgm:cxn modelId="{8E5CC0D0-5BF4-4A66-A0CF-80A43AC5D972}" type="presParOf" srcId="{3E74466A-122B-4B87-9D06-BCED479F0D51}" destId="{40289CDC-39EE-47B7-9B97-6865878E75B8}" srcOrd="0" destOrd="0" presId="urn:microsoft.com/office/officeart/2008/layout/LinedList"/>
    <dgm:cxn modelId="{AA916724-75E1-4FFF-9927-04CDBEDB8AD3}" type="presParOf" srcId="{3E74466A-122B-4B87-9D06-BCED479F0D51}" destId="{FE08452E-89E8-477D-939D-3800D4CE517C}" srcOrd="1" destOrd="0" presId="urn:microsoft.com/office/officeart/2008/layout/LinedList"/>
    <dgm:cxn modelId="{D9C795D6-BADE-4736-B315-321780AB2BC4}" type="presParOf" srcId="{9276D0CB-C66A-400F-BA3B-19C9172D7F0C}" destId="{414B8817-C8CD-4239-9971-0E3EC4DA8EE0}" srcOrd="16" destOrd="0" presId="urn:microsoft.com/office/officeart/2008/layout/LinedList"/>
    <dgm:cxn modelId="{4E90B713-954B-46C3-9F41-1B802ABD9ADD}" type="presParOf" srcId="{9276D0CB-C66A-400F-BA3B-19C9172D7F0C}" destId="{4E00E1A5-6BDC-41D2-827A-16810BA09D75}" srcOrd="17" destOrd="0" presId="urn:microsoft.com/office/officeart/2008/layout/LinedList"/>
    <dgm:cxn modelId="{30D13F53-D16C-4975-AEE9-E81E674D2934}" type="presParOf" srcId="{4E00E1A5-6BDC-41D2-827A-16810BA09D75}" destId="{5F496D8C-7631-49DC-BCD1-AEDEB3068797}" srcOrd="0" destOrd="0" presId="urn:microsoft.com/office/officeart/2008/layout/LinedList"/>
    <dgm:cxn modelId="{A0FFB468-4612-4B4E-B7AB-0D61AB16975C}" type="presParOf" srcId="{4E00E1A5-6BDC-41D2-827A-16810BA09D75}" destId="{BD10890A-D21F-4C63-B790-6A7D5886945D}" srcOrd="1" destOrd="0" presId="urn:microsoft.com/office/officeart/2008/layout/LinedList"/>
    <dgm:cxn modelId="{27A049ED-4207-47A4-B599-3C8AB9B642F3}" type="presParOf" srcId="{9276D0CB-C66A-400F-BA3B-19C9172D7F0C}" destId="{8DD31DD7-6664-43AA-8621-3EF3306A041A}" srcOrd="18" destOrd="0" presId="urn:microsoft.com/office/officeart/2008/layout/LinedList"/>
    <dgm:cxn modelId="{CDFB1C6E-4C04-41BB-80B6-5611D248AB8B}" type="presParOf" srcId="{9276D0CB-C66A-400F-BA3B-19C9172D7F0C}" destId="{46B192D4-CA34-4489-A607-BFEEFA203D7D}" srcOrd="19" destOrd="0" presId="urn:microsoft.com/office/officeart/2008/layout/LinedList"/>
    <dgm:cxn modelId="{CE7CC26E-5643-4144-B1FE-668B1F6FF965}" type="presParOf" srcId="{46B192D4-CA34-4489-A607-BFEEFA203D7D}" destId="{1B0322FD-256F-46C5-979D-F362E49ABB85}" srcOrd="0" destOrd="0" presId="urn:microsoft.com/office/officeart/2008/layout/LinedList"/>
    <dgm:cxn modelId="{61B6EF8E-EA9C-4F0F-94F6-62E2BD2E06AC}" type="presParOf" srcId="{46B192D4-CA34-4489-A607-BFEEFA203D7D}" destId="{1E9086E5-7ED2-492C-9A2D-D5A46910528C}" srcOrd="1" destOrd="0" presId="urn:microsoft.com/office/officeart/2008/layout/LinedList"/>
    <dgm:cxn modelId="{C774C032-6443-450E-B32B-54B056A0030B}" type="presParOf" srcId="{9276D0CB-C66A-400F-BA3B-19C9172D7F0C}" destId="{2E5E8CF9-72E6-4B63-A8C8-5357F660EECA}" srcOrd="20" destOrd="0" presId="urn:microsoft.com/office/officeart/2008/layout/LinedList"/>
    <dgm:cxn modelId="{8AE4629C-69FA-4474-B90B-A05F1F906AD8}" type="presParOf" srcId="{9276D0CB-C66A-400F-BA3B-19C9172D7F0C}" destId="{A988FDDB-9F57-4D29-8C10-842B50F567DD}" srcOrd="21" destOrd="0" presId="urn:microsoft.com/office/officeart/2008/layout/LinedList"/>
    <dgm:cxn modelId="{E5415236-8D7B-4A73-AFF7-0EF24311C7A9}" type="presParOf" srcId="{A988FDDB-9F57-4D29-8C10-842B50F567DD}" destId="{1D0410B1-2BFE-4266-BD58-86F08C6315C2}" srcOrd="0" destOrd="0" presId="urn:microsoft.com/office/officeart/2008/layout/LinedList"/>
    <dgm:cxn modelId="{DD3EA4A5-2005-451C-A14D-80542BE836E3}" type="presParOf" srcId="{A988FDDB-9F57-4D29-8C10-842B50F567DD}" destId="{7C50325C-473B-4A1D-ADF4-47DA131332F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DA3FE-B8F5-42CC-8D7B-12C4A8820BFB}">
      <dsp:nvSpPr>
        <dsp:cNvPr id="0" name=""/>
        <dsp:cNvSpPr/>
      </dsp:nvSpPr>
      <dsp:spPr>
        <a:xfrm>
          <a:off x="0" y="3847"/>
          <a:ext cx="7174605" cy="49880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err="1"/>
            <a:t>Kooperācija</a:t>
          </a:r>
          <a:r>
            <a:rPr lang="lv-LV" sz="2000" b="1" kern="1200" dirty="0"/>
            <a:t>s trūkums </a:t>
          </a:r>
          <a:r>
            <a:rPr lang="en-US" sz="2000" kern="1200" dirty="0"/>
            <a:t>, </a:t>
          </a:r>
          <a:r>
            <a:rPr lang="en-US" sz="2000" kern="1200" dirty="0" err="1"/>
            <a:t>vēlme</a:t>
          </a:r>
          <a:r>
            <a:rPr lang="en-US" sz="2000" kern="1200" dirty="0"/>
            <a:t> </a:t>
          </a:r>
          <a:r>
            <a:rPr lang="en-US" sz="2000" kern="1200" dirty="0" err="1"/>
            <a:t>sadarboties</a:t>
          </a:r>
          <a:r>
            <a:rPr lang="en-US" sz="2000" kern="1200" dirty="0"/>
            <a:t>, </a:t>
          </a:r>
          <a:r>
            <a:rPr lang="en-US" sz="2000" kern="1200" dirty="0" err="1"/>
            <a:t>plašāks</a:t>
          </a:r>
          <a:r>
            <a:rPr lang="en-US" sz="2000" kern="1200" dirty="0"/>
            <a:t> </a:t>
          </a:r>
          <a:r>
            <a:rPr lang="en-US" sz="2000" kern="1200" dirty="0" err="1"/>
            <a:t>skatījums</a:t>
          </a:r>
          <a:r>
            <a:rPr lang="en-US" sz="2000" kern="1200" dirty="0"/>
            <a:t> </a:t>
          </a:r>
          <a:r>
            <a:rPr lang="en-US" sz="2000" kern="1200" dirty="0" err="1"/>
            <a:t>uz</a:t>
          </a:r>
          <a:r>
            <a:rPr lang="en-US" sz="2000" kern="1200" dirty="0"/>
            <a:t> </a:t>
          </a:r>
          <a:r>
            <a:rPr lang="en-US" sz="2000" kern="1200" dirty="0" err="1"/>
            <a:t>nozari</a:t>
          </a:r>
          <a:r>
            <a:rPr lang="en-US" sz="2000" kern="1200" dirty="0"/>
            <a:t> </a:t>
          </a:r>
          <a:r>
            <a:rPr lang="en-US" sz="2000" kern="1200" dirty="0" err="1"/>
            <a:t>kopumā</a:t>
          </a:r>
          <a:r>
            <a:rPr lang="en-US" sz="2000" kern="1200" dirty="0"/>
            <a:t> </a:t>
          </a:r>
        </a:p>
      </dsp:txBody>
      <dsp:txXfrm>
        <a:off x="24350" y="28197"/>
        <a:ext cx="7125905" cy="450103"/>
      </dsp:txXfrm>
    </dsp:sp>
    <dsp:sp modelId="{807F3A3F-875E-4270-86B4-B48E3FA385B8}">
      <dsp:nvSpPr>
        <dsp:cNvPr id="0" name=""/>
        <dsp:cNvSpPr/>
      </dsp:nvSpPr>
      <dsp:spPr>
        <a:xfrm>
          <a:off x="0" y="511679"/>
          <a:ext cx="7174605" cy="49880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kern="1200" dirty="0"/>
            <a:t>Nepietiekami nosegts </a:t>
          </a:r>
          <a:r>
            <a:rPr lang="lv-LV" sz="2000" b="1" kern="1200" dirty="0"/>
            <a:t>glabāšanas un pārstrādes</a:t>
          </a:r>
          <a:r>
            <a:rPr lang="lv-LV" sz="2000" kern="1200" dirty="0"/>
            <a:t> jautājums</a:t>
          </a:r>
          <a:endParaRPr lang="en-US" sz="2000" kern="1200" dirty="0"/>
        </a:p>
      </dsp:txBody>
      <dsp:txXfrm>
        <a:off x="24350" y="536029"/>
        <a:ext cx="7125905" cy="450103"/>
      </dsp:txXfrm>
    </dsp:sp>
    <dsp:sp modelId="{C8622F91-8E45-4884-A0B3-7EDE41E8D518}">
      <dsp:nvSpPr>
        <dsp:cNvPr id="0" name=""/>
        <dsp:cNvSpPr/>
      </dsp:nvSpPr>
      <dsp:spPr>
        <a:xfrm>
          <a:off x="0" y="1019511"/>
          <a:ext cx="7174605" cy="49880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kern="1200" dirty="0"/>
            <a:t>Kā sabalansēt </a:t>
          </a:r>
          <a:r>
            <a:rPr lang="lv-LV" sz="2000" b="1" kern="1200" dirty="0"/>
            <a:t>ienākumus ar izdevumiem </a:t>
          </a:r>
          <a:r>
            <a:rPr lang="lv-LV" sz="2000" kern="1200" dirty="0"/>
            <a:t>un samaksām sezonas darbiniekiem</a:t>
          </a:r>
          <a:endParaRPr lang="en-US" sz="2000" kern="1200" dirty="0"/>
        </a:p>
      </dsp:txBody>
      <dsp:txXfrm>
        <a:off x="24350" y="1043861"/>
        <a:ext cx="7125905" cy="450103"/>
      </dsp:txXfrm>
    </dsp:sp>
    <dsp:sp modelId="{2D302CC9-EF32-46FF-A65C-EBCB4FE01EB1}">
      <dsp:nvSpPr>
        <dsp:cNvPr id="0" name=""/>
        <dsp:cNvSpPr/>
      </dsp:nvSpPr>
      <dsp:spPr>
        <a:xfrm>
          <a:off x="0" y="1527343"/>
          <a:ext cx="7174605" cy="49880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b="1" kern="1200"/>
            <a:t>Dažādi uzskati </a:t>
          </a:r>
          <a:r>
            <a:rPr lang="lv-LV" sz="2000" kern="1200"/>
            <a:t>par minimālo produkcijas kvalitāti</a:t>
          </a:r>
          <a:endParaRPr lang="en-US" sz="2000" kern="1200"/>
        </a:p>
      </dsp:txBody>
      <dsp:txXfrm>
        <a:off x="24350" y="1551693"/>
        <a:ext cx="7125905" cy="450103"/>
      </dsp:txXfrm>
    </dsp:sp>
    <dsp:sp modelId="{C0BA6407-5F23-42FB-A6E5-8342F1D67DC1}">
      <dsp:nvSpPr>
        <dsp:cNvPr id="0" name=""/>
        <dsp:cNvSpPr/>
      </dsp:nvSpPr>
      <dsp:spPr>
        <a:xfrm>
          <a:off x="0" y="2035175"/>
          <a:ext cx="7174605" cy="49880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Savstarpējā konkurence  </a:t>
          </a:r>
          <a:r>
            <a:rPr lang="en-US" sz="2000" kern="1200"/>
            <a:t>un Latvijas tirgus neaizsargātība</a:t>
          </a:r>
        </a:p>
      </dsp:txBody>
      <dsp:txXfrm>
        <a:off x="24350" y="2059525"/>
        <a:ext cx="7125905" cy="450103"/>
      </dsp:txXfrm>
    </dsp:sp>
    <dsp:sp modelId="{C225891A-8B1F-41CC-97D2-339B876647C3}">
      <dsp:nvSpPr>
        <dsp:cNvPr id="0" name=""/>
        <dsp:cNvSpPr/>
      </dsp:nvSpPr>
      <dsp:spPr>
        <a:xfrm>
          <a:off x="0" y="2543007"/>
          <a:ext cx="7174605" cy="49880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b="1" kern="1200" dirty="0"/>
            <a:t>S</a:t>
          </a:r>
          <a:r>
            <a:rPr lang="en-US" sz="2000" b="1" kern="1200" dirty="0" err="1"/>
            <a:t>ezonalitāte</a:t>
          </a:r>
          <a:r>
            <a:rPr lang="lv-LV" sz="2000" b="1" kern="1200" dirty="0"/>
            <a:t>,</a:t>
          </a:r>
          <a:r>
            <a:rPr lang="en-US" sz="2000" b="1" kern="1200" dirty="0"/>
            <a:t> </a:t>
          </a:r>
          <a:r>
            <a:rPr lang="en-US" sz="2000" kern="1200" dirty="0" err="1"/>
            <a:t>darbaspēka</a:t>
          </a:r>
          <a:r>
            <a:rPr lang="en-US" sz="2000" kern="1200" dirty="0"/>
            <a:t> </a:t>
          </a:r>
          <a:r>
            <a:rPr lang="en-US" sz="2000" kern="1200" dirty="0" err="1"/>
            <a:t>izmantošan</a:t>
          </a:r>
          <a:r>
            <a:rPr lang="lv-LV" sz="2000" kern="1200" dirty="0"/>
            <a:t>a</a:t>
          </a:r>
          <a:endParaRPr lang="en-US" sz="2000" kern="1200" dirty="0"/>
        </a:p>
      </dsp:txBody>
      <dsp:txXfrm>
        <a:off x="24350" y="2567357"/>
        <a:ext cx="7125905" cy="450103"/>
      </dsp:txXfrm>
    </dsp:sp>
    <dsp:sp modelId="{2650B469-F3FA-4194-8E4C-F099AE537A24}">
      <dsp:nvSpPr>
        <dsp:cNvPr id="0" name=""/>
        <dsp:cNvSpPr/>
      </dsp:nvSpPr>
      <dsp:spPr>
        <a:xfrm>
          <a:off x="0" y="3050839"/>
          <a:ext cx="7174605" cy="49880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b="1" kern="1200"/>
            <a:t>Jauni</a:t>
          </a:r>
          <a:r>
            <a:rPr lang="lv-LV" sz="2000" kern="1200"/>
            <a:t> kaitēkļi un slimības, pret kuriem </a:t>
          </a:r>
          <a:r>
            <a:rPr lang="lv-LV" sz="2000" b="1" kern="1200"/>
            <a:t>nav efektīvu AAL</a:t>
          </a:r>
          <a:endParaRPr lang="en-US" sz="2000" kern="1200"/>
        </a:p>
      </dsp:txBody>
      <dsp:txXfrm>
        <a:off x="24350" y="3075189"/>
        <a:ext cx="7125905" cy="450103"/>
      </dsp:txXfrm>
    </dsp:sp>
    <dsp:sp modelId="{F80C028F-1193-4747-9431-08830DFB883B}">
      <dsp:nvSpPr>
        <dsp:cNvPr id="0" name=""/>
        <dsp:cNvSpPr/>
      </dsp:nvSpPr>
      <dsp:spPr>
        <a:xfrm>
          <a:off x="0" y="3558671"/>
          <a:ext cx="7174605" cy="49880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kern="1200"/>
            <a:t>P</a:t>
          </a:r>
          <a:r>
            <a:rPr lang="en-US" sz="2000" kern="1200"/>
            <a:t>ieredzējušu un kompetentu </a:t>
          </a:r>
          <a:r>
            <a:rPr lang="en-US" sz="2000" b="1" kern="1200"/>
            <a:t>konsultantu trūkums</a:t>
          </a:r>
          <a:endParaRPr lang="en-US" sz="2000" kern="1200"/>
        </a:p>
      </dsp:txBody>
      <dsp:txXfrm>
        <a:off x="24350" y="3583021"/>
        <a:ext cx="7125905" cy="450103"/>
      </dsp:txXfrm>
    </dsp:sp>
    <dsp:sp modelId="{A0B23B63-759A-43D5-9FAE-FCF4815B50EB}">
      <dsp:nvSpPr>
        <dsp:cNvPr id="0" name=""/>
        <dsp:cNvSpPr/>
      </dsp:nvSpPr>
      <dsp:spPr>
        <a:xfrm>
          <a:off x="0" y="4066503"/>
          <a:ext cx="7174605" cy="49880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Nespēja </a:t>
          </a:r>
          <a:r>
            <a:rPr lang="en-US" sz="2000" b="1" kern="1200"/>
            <a:t>identificēt problēmas </a:t>
          </a:r>
          <a:r>
            <a:rPr lang="en-US" sz="2000" kern="1200"/>
            <a:t>cēloņsakarības, </a:t>
          </a:r>
          <a:r>
            <a:rPr lang="en-US" sz="2000" b="1" kern="1200"/>
            <a:t>bailes uzņemties riskus</a:t>
          </a:r>
          <a:endParaRPr lang="en-US" sz="2000" kern="1200"/>
        </a:p>
      </dsp:txBody>
      <dsp:txXfrm>
        <a:off x="24350" y="4090853"/>
        <a:ext cx="7125905" cy="450103"/>
      </dsp:txXfrm>
    </dsp:sp>
    <dsp:sp modelId="{104B6F22-0AF2-41D5-A80A-2C47119A752F}">
      <dsp:nvSpPr>
        <dsp:cNvPr id="0" name=""/>
        <dsp:cNvSpPr/>
      </dsp:nvSpPr>
      <dsp:spPr>
        <a:xfrm>
          <a:off x="0" y="4574335"/>
          <a:ext cx="7174605" cy="49880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kern="1200"/>
            <a:t>Nepieciešamība </a:t>
          </a:r>
          <a:r>
            <a:rPr lang="lv-LV" sz="2000" b="1" kern="1200"/>
            <a:t>izglītot patērētājus</a:t>
          </a:r>
          <a:endParaRPr lang="en-US" sz="2000" kern="1200"/>
        </a:p>
      </dsp:txBody>
      <dsp:txXfrm>
        <a:off x="24350" y="4598685"/>
        <a:ext cx="7125905" cy="450103"/>
      </dsp:txXfrm>
    </dsp:sp>
    <dsp:sp modelId="{F93D12BE-56E0-4850-B359-4049B6731A1F}">
      <dsp:nvSpPr>
        <dsp:cNvPr id="0" name=""/>
        <dsp:cNvSpPr/>
      </dsp:nvSpPr>
      <dsp:spPr>
        <a:xfrm>
          <a:off x="0" y="5082167"/>
          <a:ext cx="7174605" cy="49880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kern="1200" dirty="0"/>
            <a:t>Vāja </a:t>
          </a:r>
          <a:r>
            <a:rPr lang="lv-LV" sz="2000" b="1" kern="1200" dirty="0"/>
            <a:t>paaudžu nomaiņa. </a:t>
          </a:r>
          <a:r>
            <a:rPr lang="lv-LV" sz="2000" kern="1200" dirty="0"/>
            <a:t>Lauksaimniecības nozare </a:t>
          </a:r>
          <a:r>
            <a:rPr lang="lv-LV" sz="2000" b="1" kern="1200" dirty="0"/>
            <a:t>jauniešu vidū nav populāra</a:t>
          </a:r>
          <a:r>
            <a:rPr lang="lv-LV" sz="2000" kern="1200" dirty="0"/>
            <a:t>. </a:t>
          </a:r>
          <a:endParaRPr lang="en-US" sz="2000" kern="1200" dirty="0"/>
        </a:p>
      </dsp:txBody>
      <dsp:txXfrm>
        <a:off x="24350" y="5106517"/>
        <a:ext cx="7125905" cy="450103"/>
      </dsp:txXfrm>
    </dsp:sp>
    <dsp:sp modelId="{ABC6C833-4027-47D8-B947-D7ACE2FF5FF2}">
      <dsp:nvSpPr>
        <dsp:cNvPr id="0" name=""/>
        <dsp:cNvSpPr/>
      </dsp:nvSpPr>
      <dsp:spPr>
        <a:xfrm>
          <a:off x="0" y="5589999"/>
          <a:ext cx="7174605" cy="49880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Grūtības sasniegt tādu </a:t>
          </a:r>
          <a:r>
            <a:rPr lang="en-US" sz="2000" b="1" kern="1200"/>
            <a:t>produkcijas apjomu</a:t>
          </a:r>
          <a:r>
            <a:rPr lang="en-US" sz="2000" kern="1200"/>
            <a:t>, lai pielietotu </a:t>
          </a:r>
          <a:r>
            <a:rPr lang="en-US" sz="2000" b="1" kern="1200"/>
            <a:t>mehanizētu</a:t>
          </a:r>
          <a:r>
            <a:rPr lang="en-US" sz="2000" kern="1200"/>
            <a:t> ražas novākšanu un sasniegtu </a:t>
          </a:r>
          <a:r>
            <a:rPr lang="en-US" sz="2000" b="1" kern="1200"/>
            <a:t>eksporta</a:t>
          </a:r>
          <a:r>
            <a:rPr lang="en-US" sz="2000" kern="1200"/>
            <a:t> apjomus</a:t>
          </a:r>
        </a:p>
      </dsp:txBody>
      <dsp:txXfrm>
        <a:off x="24350" y="5614349"/>
        <a:ext cx="7125905" cy="4501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D38E2-2FA2-450A-9ABD-23262FB4D45B}">
      <dsp:nvSpPr>
        <dsp:cNvPr id="0" name=""/>
        <dsp:cNvSpPr/>
      </dsp:nvSpPr>
      <dsp:spPr>
        <a:xfrm>
          <a:off x="0" y="2717"/>
          <a:ext cx="673544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875835-4410-46B4-B9D7-81B0139C2293}">
      <dsp:nvSpPr>
        <dsp:cNvPr id="0" name=""/>
        <dsp:cNvSpPr/>
      </dsp:nvSpPr>
      <dsp:spPr>
        <a:xfrm>
          <a:off x="0" y="2717"/>
          <a:ext cx="6735443" cy="505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lv-LV" sz="2200" b="1" kern="1200"/>
            <a:t>Mazs tigus </a:t>
          </a:r>
          <a:r>
            <a:rPr lang="lv-LV" sz="2200" kern="1200"/>
            <a:t>Latvijā</a:t>
          </a:r>
          <a:endParaRPr lang="en-US" sz="2200" kern="1200"/>
        </a:p>
      </dsp:txBody>
      <dsp:txXfrm>
        <a:off x="0" y="2717"/>
        <a:ext cx="6735443" cy="505378"/>
      </dsp:txXfrm>
    </dsp:sp>
    <dsp:sp modelId="{27E8B4A7-9DF2-4012-AFE1-F0BA3826B016}">
      <dsp:nvSpPr>
        <dsp:cNvPr id="0" name=""/>
        <dsp:cNvSpPr/>
      </dsp:nvSpPr>
      <dsp:spPr>
        <a:xfrm>
          <a:off x="0" y="508095"/>
          <a:ext cx="673544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FD4966-3407-48DA-ABE7-D4F145234E6A}">
      <dsp:nvSpPr>
        <dsp:cNvPr id="0" name=""/>
        <dsp:cNvSpPr/>
      </dsp:nvSpPr>
      <dsp:spPr>
        <a:xfrm>
          <a:off x="0" y="508095"/>
          <a:ext cx="6735443" cy="505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lv-LV" sz="2200" b="1" kern="1200"/>
            <a:t>Birokrātija</a:t>
          </a:r>
          <a:endParaRPr lang="en-US" sz="2200" kern="1200"/>
        </a:p>
      </dsp:txBody>
      <dsp:txXfrm>
        <a:off x="0" y="508095"/>
        <a:ext cx="6735443" cy="505378"/>
      </dsp:txXfrm>
    </dsp:sp>
    <dsp:sp modelId="{C4F83BF0-69B3-46E9-9EE8-B0ED6428665E}">
      <dsp:nvSpPr>
        <dsp:cNvPr id="0" name=""/>
        <dsp:cNvSpPr/>
      </dsp:nvSpPr>
      <dsp:spPr>
        <a:xfrm>
          <a:off x="0" y="1013474"/>
          <a:ext cx="673544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D8F108-EE0D-44E2-9942-4BAE0E60F923}">
      <dsp:nvSpPr>
        <dsp:cNvPr id="0" name=""/>
        <dsp:cNvSpPr/>
      </dsp:nvSpPr>
      <dsp:spPr>
        <a:xfrm>
          <a:off x="0" y="1013474"/>
          <a:ext cx="6735443" cy="505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lv-LV" sz="2200" b="1" kern="1200"/>
            <a:t>Nevienlīdzīgs </a:t>
          </a:r>
          <a:r>
            <a:rPr lang="lv-LV" sz="2200" kern="1200"/>
            <a:t>platībmaksājumu atbalsts starp ES valstīm</a:t>
          </a:r>
          <a:endParaRPr lang="en-US" sz="2200" kern="1200"/>
        </a:p>
      </dsp:txBody>
      <dsp:txXfrm>
        <a:off x="0" y="1013474"/>
        <a:ext cx="6735443" cy="505378"/>
      </dsp:txXfrm>
    </dsp:sp>
    <dsp:sp modelId="{8D2DAB89-C427-4F39-A711-F74FD4C2EBF8}">
      <dsp:nvSpPr>
        <dsp:cNvPr id="0" name=""/>
        <dsp:cNvSpPr/>
      </dsp:nvSpPr>
      <dsp:spPr>
        <a:xfrm>
          <a:off x="0" y="1518853"/>
          <a:ext cx="673544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4D1DC6-1B1A-4CEF-A8A4-A4A8A8D85A54}">
      <dsp:nvSpPr>
        <dsp:cNvPr id="0" name=""/>
        <dsp:cNvSpPr/>
      </dsp:nvSpPr>
      <dsp:spPr>
        <a:xfrm>
          <a:off x="0" y="1518853"/>
          <a:ext cx="6735443" cy="505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lv-LV" sz="2200" kern="1200"/>
            <a:t>Nepietiekams </a:t>
          </a:r>
          <a:r>
            <a:rPr lang="lv-LV" sz="2200" b="1" kern="1200"/>
            <a:t>valsts atbalsts attīstībai</a:t>
          </a:r>
          <a:endParaRPr lang="en-US" sz="2200" kern="1200"/>
        </a:p>
      </dsp:txBody>
      <dsp:txXfrm>
        <a:off x="0" y="1518853"/>
        <a:ext cx="6735443" cy="505378"/>
      </dsp:txXfrm>
    </dsp:sp>
    <dsp:sp modelId="{B14EAE04-01D7-4A4C-932A-29E1FD4E6A6C}">
      <dsp:nvSpPr>
        <dsp:cNvPr id="0" name=""/>
        <dsp:cNvSpPr/>
      </dsp:nvSpPr>
      <dsp:spPr>
        <a:xfrm>
          <a:off x="0" y="2024232"/>
          <a:ext cx="673544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9D9975-08B2-4C4B-AF7F-D8A52E71E8FA}">
      <dsp:nvSpPr>
        <dsp:cNvPr id="0" name=""/>
        <dsp:cNvSpPr/>
      </dsp:nvSpPr>
      <dsp:spPr>
        <a:xfrm>
          <a:off x="0" y="2024232"/>
          <a:ext cx="6735443" cy="505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lv-LV" sz="2200" b="1" kern="1200"/>
            <a:t>Klimata</a:t>
          </a:r>
          <a:r>
            <a:rPr lang="lv-LV" sz="2200" kern="1200"/>
            <a:t> izmaiņas</a:t>
          </a:r>
          <a:endParaRPr lang="en-US" sz="2200" kern="1200"/>
        </a:p>
      </dsp:txBody>
      <dsp:txXfrm>
        <a:off x="0" y="2024232"/>
        <a:ext cx="6735443" cy="505378"/>
      </dsp:txXfrm>
    </dsp:sp>
    <dsp:sp modelId="{DD42A6FF-7727-4A7C-A66E-E529DCBA8C84}">
      <dsp:nvSpPr>
        <dsp:cNvPr id="0" name=""/>
        <dsp:cNvSpPr/>
      </dsp:nvSpPr>
      <dsp:spPr>
        <a:xfrm>
          <a:off x="0" y="2529611"/>
          <a:ext cx="673544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7D251E-FCF6-4554-8CDD-92ECC3376FD1}">
      <dsp:nvSpPr>
        <dsp:cNvPr id="0" name=""/>
        <dsp:cNvSpPr/>
      </dsp:nvSpPr>
      <dsp:spPr>
        <a:xfrm>
          <a:off x="0" y="2529611"/>
          <a:ext cx="6735443" cy="505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A</a:t>
          </a:r>
          <a:r>
            <a:rPr lang="lv-LV" sz="2200" b="1" kern="1200"/>
            <a:t>AL</a:t>
          </a:r>
          <a:r>
            <a:rPr lang="en-US" sz="2200" b="1" kern="1200"/>
            <a:t> šaurais </a:t>
          </a:r>
          <a:r>
            <a:rPr lang="en-US" sz="2200" kern="1200"/>
            <a:t>reģistrs dārzkopības jomai</a:t>
          </a:r>
        </a:p>
      </dsp:txBody>
      <dsp:txXfrm>
        <a:off x="0" y="2529611"/>
        <a:ext cx="6735443" cy="505378"/>
      </dsp:txXfrm>
    </dsp:sp>
    <dsp:sp modelId="{72C52F9D-7843-448B-8581-B6214F7082E4}">
      <dsp:nvSpPr>
        <dsp:cNvPr id="0" name=""/>
        <dsp:cNvSpPr/>
      </dsp:nvSpPr>
      <dsp:spPr>
        <a:xfrm>
          <a:off x="0" y="3034990"/>
          <a:ext cx="673544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14BA98-8563-44D5-923D-BF7811B8F5BB}">
      <dsp:nvSpPr>
        <dsp:cNvPr id="0" name=""/>
        <dsp:cNvSpPr/>
      </dsp:nvSpPr>
      <dsp:spPr>
        <a:xfrm>
          <a:off x="0" y="3034990"/>
          <a:ext cx="6735443" cy="505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lv-LV" sz="2200" b="1" kern="1200"/>
            <a:t>Nelojāla </a:t>
          </a:r>
          <a:r>
            <a:rPr lang="en-US" sz="2200" b="1" kern="1200"/>
            <a:t>lielveikalu politika </a:t>
          </a:r>
          <a:r>
            <a:rPr lang="en-US" sz="2200" kern="1200"/>
            <a:t>pret vietējiem ražotājiem</a:t>
          </a:r>
        </a:p>
      </dsp:txBody>
      <dsp:txXfrm>
        <a:off x="0" y="3034990"/>
        <a:ext cx="6735443" cy="505378"/>
      </dsp:txXfrm>
    </dsp:sp>
    <dsp:sp modelId="{FD3B830A-B8D1-4BC6-B858-2DE9B2CE2C00}">
      <dsp:nvSpPr>
        <dsp:cNvPr id="0" name=""/>
        <dsp:cNvSpPr/>
      </dsp:nvSpPr>
      <dsp:spPr>
        <a:xfrm>
          <a:off x="0" y="3540369"/>
          <a:ext cx="673544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289CDC-39EE-47B7-9B97-6865878E75B8}">
      <dsp:nvSpPr>
        <dsp:cNvPr id="0" name=""/>
        <dsp:cNvSpPr/>
      </dsp:nvSpPr>
      <dsp:spPr>
        <a:xfrm>
          <a:off x="0" y="3540369"/>
          <a:ext cx="6735443" cy="505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Imports no nezināmas izcelsmes valstīm</a:t>
          </a:r>
          <a:endParaRPr lang="en-US" sz="2200" kern="1200"/>
        </a:p>
      </dsp:txBody>
      <dsp:txXfrm>
        <a:off x="0" y="3540369"/>
        <a:ext cx="6735443" cy="505378"/>
      </dsp:txXfrm>
    </dsp:sp>
    <dsp:sp modelId="{414B8817-C8CD-4239-9971-0E3EC4DA8EE0}">
      <dsp:nvSpPr>
        <dsp:cNvPr id="0" name=""/>
        <dsp:cNvSpPr/>
      </dsp:nvSpPr>
      <dsp:spPr>
        <a:xfrm>
          <a:off x="0" y="4045748"/>
          <a:ext cx="673544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496D8C-7631-49DC-BCD1-AEDEB3068797}">
      <dsp:nvSpPr>
        <dsp:cNvPr id="0" name=""/>
        <dsp:cNvSpPr/>
      </dsp:nvSpPr>
      <dsp:spPr>
        <a:xfrm>
          <a:off x="0" y="4045748"/>
          <a:ext cx="6735443" cy="505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lv-LV" sz="2200" b="1" kern="1200"/>
            <a:t>Infrastruktūras un enerģijas izmaksas</a:t>
          </a:r>
          <a:endParaRPr lang="en-US" sz="2200" kern="1200"/>
        </a:p>
      </dsp:txBody>
      <dsp:txXfrm>
        <a:off x="0" y="4045748"/>
        <a:ext cx="6735443" cy="505378"/>
      </dsp:txXfrm>
    </dsp:sp>
    <dsp:sp modelId="{8DD31DD7-6664-43AA-8621-3EF3306A041A}">
      <dsp:nvSpPr>
        <dsp:cNvPr id="0" name=""/>
        <dsp:cNvSpPr/>
      </dsp:nvSpPr>
      <dsp:spPr>
        <a:xfrm>
          <a:off x="0" y="4551127"/>
          <a:ext cx="673544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0322FD-256F-46C5-979D-F362E49ABB85}">
      <dsp:nvSpPr>
        <dsp:cNvPr id="0" name=""/>
        <dsp:cNvSpPr/>
      </dsp:nvSpPr>
      <dsp:spPr>
        <a:xfrm>
          <a:off x="0" y="4551127"/>
          <a:ext cx="6735443" cy="505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lv-LV" sz="2200" b="1" kern="1200"/>
            <a:t>Darbaroku trūkums</a:t>
          </a:r>
          <a:endParaRPr lang="en-US" sz="2200" kern="1200"/>
        </a:p>
      </dsp:txBody>
      <dsp:txXfrm>
        <a:off x="0" y="4551127"/>
        <a:ext cx="6735443" cy="505378"/>
      </dsp:txXfrm>
    </dsp:sp>
    <dsp:sp modelId="{2E5E8CF9-72E6-4B63-A8C8-5357F660EECA}">
      <dsp:nvSpPr>
        <dsp:cNvPr id="0" name=""/>
        <dsp:cNvSpPr/>
      </dsp:nvSpPr>
      <dsp:spPr>
        <a:xfrm>
          <a:off x="0" y="5056506"/>
          <a:ext cx="673544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0410B1-2BFE-4266-BD58-86F08C6315C2}">
      <dsp:nvSpPr>
        <dsp:cNvPr id="0" name=""/>
        <dsp:cNvSpPr/>
      </dsp:nvSpPr>
      <dsp:spPr>
        <a:xfrm>
          <a:off x="0" y="5056506"/>
          <a:ext cx="6735443" cy="505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lv-LV" sz="2200" b="1" kern="1200"/>
            <a:t>PVN </a:t>
          </a:r>
          <a:r>
            <a:rPr lang="lv-LV" sz="2200" kern="1200"/>
            <a:t>likme</a:t>
          </a:r>
          <a:endParaRPr lang="en-US" sz="2200" kern="1200"/>
        </a:p>
      </dsp:txBody>
      <dsp:txXfrm>
        <a:off x="0" y="5056506"/>
        <a:ext cx="6735443" cy="5053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B0EB24-8AFB-4A03-B8C3-2A8D684A561A}" type="datetimeFigureOut">
              <a:rPr lang="lv-LV" smtClean="0"/>
              <a:t>26.02.2026</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B32AE7-CBBA-4F1A-B15B-A5C2F0590242}" type="slidenum">
              <a:rPr lang="lv-LV" smtClean="0"/>
              <a:t>‹#›</a:t>
            </a:fld>
            <a:endParaRPr lang="lv-LV"/>
          </a:p>
        </p:txBody>
      </p:sp>
    </p:spTree>
    <p:extLst>
      <p:ext uri="{BB962C8B-B14F-4D97-AF65-F5344CB8AC3E}">
        <p14:creationId xmlns:p14="http://schemas.microsoft.com/office/powerpoint/2010/main" val="48800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F4A3C-E7FA-47B6-9171-8FF487ABC3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6226EF-38A4-448A-9E5E-F7F5BADF7B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0CA719-F848-4952-8AA3-B9C040FC8871}"/>
              </a:ext>
            </a:extLst>
          </p:cNvPr>
          <p:cNvSpPr>
            <a:spLocks noGrp="1"/>
          </p:cNvSpPr>
          <p:nvPr>
            <p:ph type="dt" sz="half" idx="10"/>
          </p:nvPr>
        </p:nvSpPr>
        <p:spPr/>
        <p:txBody>
          <a:bodyPr/>
          <a:lstStyle/>
          <a:p>
            <a:fld id="{13F1454B-AEAB-4593-94B2-70EE6D4EFF76}" type="datetimeFigureOut">
              <a:rPr lang="en-US" smtClean="0"/>
              <a:t>2/26/2026</a:t>
            </a:fld>
            <a:endParaRPr lang="en-US"/>
          </a:p>
        </p:txBody>
      </p:sp>
      <p:sp>
        <p:nvSpPr>
          <p:cNvPr id="5" name="Footer Placeholder 4">
            <a:extLst>
              <a:ext uri="{FF2B5EF4-FFF2-40B4-BE49-F238E27FC236}">
                <a16:creationId xmlns:a16="http://schemas.microsoft.com/office/drawing/2014/main" id="{42A77F4E-F935-46CA-A3EE-786B065542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FA1AC5-5CF3-47AD-9DA3-650171CEA03C}"/>
              </a:ext>
            </a:extLst>
          </p:cNvPr>
          <p:cNvSpPr>
            <a:spLocks noGrp="1"/>
          </p:cNvSpPr>
          <p:nvPr>
            <p:ph type="sldNum" sz="quarter" idx="12"/>
          </p:nvPr>
        </p:nvSpPr>
        <p:spPr/>
        <p:txBody>
          <a:bodyPr/>
          <a:lstStyle/>
          <a:p>
            <a:fld id="{CCC38111-F3E1-46CF-8E35-09BF6F6B72CE}" type="slidenum">
              <a:rPr lang="en-US" smtClean="0"/>
              <a:t>‹#›</a:t>
            </a:fld>
            <a:endParaRPr lang="en-US"/>
          </a:p>
        </p:txBody>
      </p:sp>
    </p:spTree>
    <p:extLst>
      <p:ext uri="{BB962C8B-B14F-4D97-AF65-F5344CB8AC3E}">
        <p14:creationId xmlns:p14="http://schemas.microsoft.com/office/powerpoint/2010/main" val="481972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5F7D0-EDB2-4624-9737-F2B6B3CF0F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6B1C11-4D6A-4D66-B96A-C8DEA010FA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BF501E-21DE-4097-9458-A8570D43A391}"/>
              </a:ext>
            </a:extLst>
          </p:cNvPr>
          <p:cNvSpPr>
            <a:spLocks noGrp="1"/>
          </p:cNvSpPr>
          <p:nvPr>
            <p:ph type="dt" sz="half" idx="10"/>
          </p:nvPr>
        </p:nvSpPr>
        <p:spPr/>
        <p:txBody>
          <a:bodyPr/>
          <a:lstStyle/>
          <a:p>
            <a:fld id="{13F1454B-AEAB-4593-94B2-70EE6D4EFF76}" type="datetimeFigureOut">
              <a:rPr lang="en-US" smtClean="0"/>
              <a:t>2/26/2026</a:t>
            </a:fld>
            <a:endParaRPr lang="en-US"/>
          </a:p>
        </p:txBody>
      </p:sp>
      <p:sp>
        <p:nvSpPr>
          <p:cNvPr id="5" name="Footer Placeholder 4">
            <a:extLst>
              <a:ext uri="{FF2B5EF4-FFF2-40B4-BE49-F238E27FC236}">
                <a16:creationId xmlns:a16="http://schemas.microsoft.com/office/drawing/2014/main" id="{E3EBE660-BDF1-4292-B1D0-E826921939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4CD6B8-D232-4AD9-8DB3-686B82310D51}"/>
              </a:ext>
            </a:extLst>
          </p:cNvPr>
          <p:cNvSpPr>
            <a:spLocks noGrp="1"/>
          </p:cNvSpPr>
          <p:nvPr>
            <p:ph type="sldNum" sz="quarter" idx="12"/>
          </p:nvPr>
        </p:nvSpPr>
        <p:spPr/>
        <p:txBody>
          <a:bodyPr/>
          <a:lstStyle/>
          <a:p>
            <a:fld id="{CCC38111-F3E1-46CF-8E35-09BF6F6B72CE}" type="slidenum">
              <a:rPr lang="en-US" smtClean="0"/>
              <a:t>‹#›</a:t>
            </a:fld>
            <a:endParaRPr lang="en-US"/>
          </a:p>
        </p:txBody>
      </p:sp>
    </p:spTree>
    <p:extLst>
      <p:ext uri="{BB962C8B-B14F-4D97-AF65-F5344CB8AC3E}">
        <p14:creationId xmlns:p14="http://schemas.microsoft.com/office/powerpoint/2010/main" val="2912204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457F72-0B77-4626-BD38-F4337F491E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A36496-1735-4B70-A241-3D6F2CD167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98DDDD-F505-49F6-8194-A22A54C63F51}"/>
              </a:ext>
            </a:extLst>
          </p:cNvPr>
          <p:cNvSpPr>
            <a:spLocks noGrp="1"/>
          </p:cNvSpPr>
          <p:nvPr>
            <p:ph type="dt" sz="half" idx="10"/>
          </p:nvPr>
        </p:nvSpPr>
        <p:spPr/>
        <p:txBody>
          <a:bodyPr/>
          <a:lstStyle/>
          <a:p>
            <a:fld id="{13F1454B-AEAB-4593-94B2-70EE6D4EFF76}" type="datetimeFigureOut">
              <a:rPr lang="en-US" smtClean="0"/>
              <a:t>2/26/2026</a:t>
            </a:fld>
            <a:endParaRPr lang="en-US"/>
          </a:p>
        </p:txBody>
      </p:sp>
      <p:sp>
        <p:nvSpPr>
          <p:cNvPr id="5" name="Footer Placeholder 4">
            <a:extLst>
              <a:ext uri="{FF2B5EF4-FFF2-40B4-BE49-F238E27FC236}">
                <a16:creationId xmlns:a16="http://schemas.microsoft.com/office/drawing/2014/main" id="{AE0CC9DA-D942-4E32-B2DE-9C1876E84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270416-1D40-4C04-A89C-BD31D8D12072}"/>
              </a:ext>
            </a:extLst>
          </p:cNvPr>
          <p:cNvSpPr>
            <a:spLocks noGrp="1"/>
          </p:cNvSpPr>
          <p:nvPr>
            <p:ph type="sldNum" sz="quarter" idx="12"/>
          </p:nvPr>
        </p:nvSpPr>
        <p:spPr/>
        <p:txBody>
          <a:bodyPr/>
          <a:lstStyle/>
          <a:p>
            <a:fld id="{CCC38111-F3E1-46CF-8E35-09BF6F6B72CE}" type="slidenum">
              <a:rPr lang="en-US" smtClean="0"/>
              <a:t>‹#›</a:t>
            </a:fld>
            <a:endParaRPr lang="en-US"/>
          </a:p>
        </p:txBody>
      </p:sp>
    </p:spTree>
    <p:extLst>
      <p:ext uri="{BB962C8B-B14F-4D97-AF65-F5344CB8AC3E}">
        <p14:creationId xmlns:p14="http://schemas.microsoft.com/office/powerpoint/2010/main" val="3917776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7870A-D17A-4A18-B81B-0884E7392F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B67135-158F-43A9-9B1C-B273F5743F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21FF21-207D-4D14-B914-454DA3E06C3D}"/>
              </a:ext>
            </a:extLst>
          </p:cNvPr>
          <p:cNvSpPr>
            <a:spLocks noGrp="1"/>
          </p:cNvSpPr>
          <p:nvPr>
            <p:ph type="dt" sz="half" idx="10"/>
          </p:nvPr>
        </p:nvSpPr>
        <p:spPr/>
        <p:txBody>
          <a:bodyPr/>
          <a:lstStyle/>
          <a:p>
            <a:fld id="{13F1454B-AEAB-4593-94B2-70EE6D4EFF76}" type="datetimeFigureOut">
              <a:rPr lang="en-US" smtClean="0"/>
              <a:t>2/26/2026</a:t>
            </a:fld>
            <a:endParaRPr lang="en-US"/>
          </a:p>
        </p:txBody>
      </p:sp>
      <p:sp>
        <p:nvSpPr>
          <p:cNvPr id="5" name="Footer Placeholder 4">
            <a:extLst>
              <a:ext uri="{FF2B5EF4-FFF2-40B4-BE49-F238E27FC236}">
                <a16:creationId xmlns:a16="http://schemas.microsoft.com/office/drawing/2014/main" id="{5D44A839-1365-45BF-8A05-BAFF3C5834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A5F558-0E1C-4E4C-8750-B49043CA91AC}"/>
              </a:ext>
            </a:extLst>
          </p:cNvPr>
          <p:cNvSpPr>
            <a:spLocks noGrp="1"/>
          </p:cNvSpPr>
          <p:nvPr>
            <p:ph type="sldNum" sz="quarter" idx="12"/>
          </p:nvPr>
        </p:nvSpPr>
        <p:spPr/>
        <p:txBody>
          <a:bodyPr/>
          <a:lstStyle/>
          <a:p>
            <a:fld id="{CCC38111-F3E1-46CF-8E35-09BF6F6B72CE}" type="slidenum">
              <a:rPr lang="en-US" smtClean="0"/>
              <a:t>‹#›</a:t>
            </a:fld>
            <a:endParaRPr lang="en-US"/>
          </a:p>
        </p:txBody>
      </p:sp>
    </p:spTree>
    <p:extLst>
      <p:ext uri="{BB962C8B-B14F-4D97-AF65-F5344CB8AC3E}">
        <p14:creationId xmlns:p14="http://schemas.microsoft.com/office/powerpoint/2010/main" val="2288851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BDD81-CE23-42F4-9236-1A9EAEC7D4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9AFEFD-CAF0-4B5B-B97C-F0E3A21598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A11EBE-B996-4C03-A1AC-F1271F4440C5}"/>
              </a:ext>
            </a:extLst>
          </p:cNvPr>
          <p:cNvSpPr>
            <a:spLocks noGrp="1"/>
          </p:cNvSpPr>
          <p:nvPr>
            <p:ph type="dt" sz="half" idx="10"/>
          </p:nvPr>
        </p:nvSpPr>
        <p:spPr/>
        <p:txBody>
          <a:bodyPr/>
          <a:lstStyle/>
          <a:p>
            <a:fld id="{13F1454B-AEAB-4593-94B2-70EE6D4EFF76}" type="datetimeFigureOut">
              <a:rPr lang="en-US" smtClean="0"/>
              <a:t>2/26/2026</a:t>
            </a:fld>
            <a:endParaRPr lang="en-US"/>
          </a:p>
        </p:txBody>
      </p:sp>
      <p:sp>
        <p:nvSpPr>
          <p:cNvPr id="5" name="Footer Placeholder 4">
            <a:extLst>
              <a:ext uri="{FF2B5EF4-FFF2-40B4-BE49-F238E27FC236}">
                <a16:creationId xmlns:a16="http://schemas.microsoft.com/office/drawing/2014/main" id="{B97FEFC0-11AA-4D43-8710-CBF8EF598D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3E310-8AC5-4FB2-96D9-0377FDA50327}"/>
              </a:ext>
            </a:extLst>
          </p:cNvPr>
          <p:cNvSpPr>
            <a:spLocks noGrp="1"/>
          </p:cNvSpPr>
          <p:nvPr>
            <p:ph type="sldNum" sz="quarter" idx="12"/>
          </p:nvPr>
        </p:nvSpPr>
        <p:spPr/>
        <p:txBody>
          <a:bodyPr/>
          <a:lstStyle/>
          <a:p>
            <a:fld id="{CCC38111-F3E1-46CF-8E35-09BF6F6B72CE}" type="slidenum">
              <a:rPr lang="en-US" smtClean="0"/>
              <a:t>‹#›</a:t>
            </a:fld>
            <a:endParaRPr lang="en-US"/>
          </a:p>
        </p:txBody>
      </p:sp>
    </p:spTree>
    <p:extLst>
      <p:ext uri="{BB962C8B-B14F-4D97-AF65-F5344CB8AC3E}">
        <p14:creationId xmlns:p14="http://schemas.microsoft.com/office/powerpoint/2010/main" val="1797590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B5284-680F-40FA-A895-DBC7A0B10E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65EA78-4A01-4C6F-AC3E-8919D38147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C0EBAB-429A-4D60-BE63-A00F49B005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0FA805-E872-4284-8263-0385720FE9A2}"/>
              </a:ext>
            </a:extLst>
          </p:cNvPr>
          <p:cNvSpPr>
            <a:spLocks noGrp="1"/>
          </p:cNvSpPr>
          <p:nvPr>
            <p:ph type="dt" sz="half" idx="10"/>
          </p:nvPr>
        </p:nvSpPr>
        <p:spPr/>
        <p:txBody>
          <a:bodyPr/>
          <a:lstStyle/>
          <a:p>
            <a:fld id="{13F1454B-AEAB-4593-94B2-70EE6D4EFF76}" type="datetimeFigureOut">
              <a:rPr lang="en-US" smtClean="0"/>
              <a:t>2/26/2026</a:t>
            </a:fld>
            <a:endParaRPr lang="en-US"/>
          </a:p>
        </p:txBody>
      </p:sp>
      <p:sp>
        <p:nvSpPr>
          <p:cNvPr id="6" name="Footer Placeholder 5">
            <a:extLst>
              <a:ext uri="{FF2B5EF4-FFF2-40B4-BE49-F238E27FC236}">
                <a16:creationId xmlns:a16="http://schemas.microsoft.com/office/drawing/2014/main" id="{B6EBD007-C7A8-487A-AB80-82CDC6616C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CC729B-0733-4050-900B-D11E8F2BD661}"/>
              </a:ext>
            </a:extLst>
          </p:cNvPr>
          <p:cNvSpPr>
            <a:spLocks noGrp="1"/>
          </p:cNvSpPr>
          <p:nvPr>
            <p:ph type="sldNum" sz="quarter" idx="12"/>
          </p:nvPr>
        </p:nvSpPr>
        <p:spPr/>
        <p:txBody>
          <a:bodyPr/>
          <a:lstStyle/>
          <a:p>
            <a:fld id="{CCC38111-F3E1-46CF-8E35-09BF6F6B72CE}" type="slidenum">
              <a:rPr lang="en-US" smtClean="0"/>
              <a:t>‹#›</a:t>
            </a:fld>
            <a:endParaRPr lang="en-US"/>
          </a:p>
        </p:txBody>
      </p:sp>
    </p:spTree>
    <p:extLst>
      <p:ext uri="{BB962C8B-B14F-4D97-AF65-F5344CB8AC3E}">
        <p14:creationId xmlns:p14="http://schemas.microsoft.com/office/powerpoint/2010/main" val="1324603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56F65-E739-4CBD-94A5-F7564EE99C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410EE1-BBC7-4672-BBB0-EDC01428B8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53CA96-D66F-428C-968B-E37AFFF225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722C2A-83B9-4BA4-950A-0295F7AD83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BF114A-0553-4320-AE98-CFB4537432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7C11F8-DCBB-4038-89C6-047432D1FA85}"/>
              </a:ext>
            </a:extLst>
          </p:cNvPr>
          <p:cNvSpPr>
            <a:spLocks noGrp="1"/>
          </p:cNvSpPr>
          <p:nvPr>
            <p:ph type="dt" sz="half" idx="10"/>
          </p:nvPr>
        </p:nvSpPr>
        <p:spPr/>
        <p:txBody>
          <a:bodyPr/>
          <a:lstStyle/>
          <a:p>
            <a:fld id="{13F1454B-AEAB-4593-94B2-70EE6D4EFF76}" type="datetimeFigureOut">
              <a:rPr lang="en-US" smtClean="0"/>
              <a:t>2/26/2026</a:t>
            </a:fld>
            <a:endParaRPr lang="en-US"/>
          </a:p>
        </p:txBody>
      </p:sp>
      <p:sp>
        <p:nvSpPr>
          <p:cNvPr id="8" name="Footer Placeholder 7">
            <a:extLst>
              <a:ext uri="{FF2B5EF4-FFF2-40B4-BE49-F238E27FC236}">
                <a16:creationId xmlns:a16="http://schemas.microsoft.com/office/drawing/2014/main" id="{7437AB7D-48D0-451E-9DE1-B39A49D6AE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48770C-B500-4818-93C3-5835EE01EFBF}"/>
              </a:ext>
            </a:extLst>
          </p:cNvPr>
          <p:cNvSpPr>
            <a:spLocks noGrp="1"/>
          </p:cNvSpPr>
          <p:nvPr>
            <p:ph type="sldNum" sz="quarter" idx="12"/>
          </p:nvPr>
        </p:nvSpPr>
        <p:spPr/>
        <p:txBody>
          <a:bodyPr/>
          <a:lstStyle/>
          <a:p>
            <a:fld id="{CCC38111-F3E1-46CF-8E35-09BF6F6B72CE}" type="slidenum">
              <a:rPr lang="en-US" smtClean="0"/>
              <a:t>‹#›</a:t>
            </a:fld>
            <a:endParaRPr lang="en-US"/>
          </a:p>
        </p:txBody>
      </p:sp>
    </p:spTree>
    <p:extLst>
      <p:ext uri="{BB962C8B-B14F-4D97-AF65-F5344CB8AC3E}">
        <p14:creationId xmlns:p14="http://schemas.microsoft.com/office/powerpoint/2010/main" val="906370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D549D-8ACD-494B-900B-C8505C1A84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D5DFE0-8574-4495-BB3E-B27ADCEE7A7E}"/>
              </a:ext>
            </a:extLst>
          </p:cNvPr>
          <p:cNvSpPr>
            <a:spLocks noGrp="1"/>
          </p:cNvSpPr>
          <p:nvPr>
            <p:ph type="dt" sz="half" idx="10"/>
          </p:nvPr>
        </p:nvSpPr>
        <p:spPr/>
        <p:txBody>
          <a:bodyPr/>
          <a:lstStyle/>
          <a:p>
            <a:fld id="{13F1454B-AEAB-4593-94B2-70EE6D4EFF76}" type="datetimeFigureOut">
              <a:rPr lang="en-US" smtClean="0"/>
              <a:t>2/26/2026</a:t>
            </a:fld>
            <a:endParaRPr lang="en-US"/>
          </a:p>
        </p:txBody>
      </p:sp>
      <p:sp>
        <p:nvSpPr>
          <p:cNvPr id="4" name="Footer Placeholder 3">
            <a:extLst>
              <a:ext uri="{FF2B5EF4-FFF2-40B4-BE49-F238E27FC236}">
                <a16:creationId xmlns:a16="http://schemas.microsoft.com/office/drawing/2014/main" id="{A44F1531-BAE8-41F7-B576-D7449C1C12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7B4C40-6268-4863-AEDC-C75B772729DA}"/>
              </a:ext>
            </a:extLst>
          </p:cNvPr>
          <p:cNvSpPr>
            <a:spLocks noGrp="1"/>
          </p:cNvSpPr>
          <p:nvPr>
            <p:ph type="sldNum" sz="quarter" idx="12"/>
          </p:nvPr>
        </p:nvSpPr>
        <p:spPr/>
        <p:txBody>
          <a:bodyPr/>
          <a:lstStyle/>
          <a:p>
            <a:fld id="{CCC38111-F3E1-46CF-8E35-09BF6F6B72CE}" type="slidenum">
              <a:rPr lang="en-US" smtClean="0"/>
              <a:t>‹#›</a:t>
            </a:fld>
            <a:endParaRPr lang="en-US"/>
          </a:p>
        </p:txBody>
      </p:sp>
    </p:spTree>
    <p:extLst>
      <p:ext uri="{BB962C8B-B14F-4D97-AF65-F5344CB8AC3E}">
        <p14:creationId xmlns:p14="http://schemas.microsoft.com/office/powerpoint/2010/main" val="2689928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2EEE6A-3520-4F63-AAAF-1E84BC224637}"/>
              </a:ext>
            </a:extLst>
          </p:cNvPr>
          <p:cNvSpPr>
            <a:spLocks noGrp="1"/>
          </p:cNvSpPr>
          <p:nvPr>
            <p:ph type="dt" sz="half" idx="10"/>
          </p:nvPr>
        </p:nvSpPr>
        <p:spPr/>
        <p:txBody>
          <a:bodyPr/>
          <a:lstStyle/>
          <a:p>
            <a:fld id="{13F1454B-AEAB-4593-94B2-70EE6D4EFF76}" type="datetimeFigureOut">
              <a:rPr lang="en-US" smtClean="0"/>
              <a:t>2/26/2026</a:t>
            </a:fld>
            <a:endParaRPr lang="en-US"/>
          </a:p>
        </p:txBody>
      </p:sp>
      <p:sp>
        <p:nvSpPr>
          <p:cNvPr id="3" name="Footer Placeholder 2">
            <a:extLst>
              <a:ext uri="{FF2B5EF4-FFF2-40B4-BE49-F238E27FC236}">
                <a16:creationId xmlns:a16="http://schemas.microsoft.com/office/drawing/2014/main" id="{7F5002DD-DD37-45AE-A855-80270E8F22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D4F6D3-6D32-42FD-A611-F7967C7BBCB8}"/>
              </a:ext>
            </a:extLst>
          </p:cNvPr>
          <p:cNvSpPr>
            <a:spLocks noGrp="1"/>
          </p:cNvSpPr>
          <p:nvPr>
            <p:ph type="sldNum" sz="quarter" idx="12"/>
          </p:nvPr>
        </p:nvSpPr>
        <p:spPr/>
        <p:txBody>
          <a:bodyPr/>
          <a:lstStyle/>
          <a:p>
            <a:fld id="{CCC38111-F3E1-46CF-8E35-09BF6F6B72CE}" type="slidenum">
              <a:rPr lang="en-US" smtClean="0"/>
              <a:t>‹#›</a:t>
            </a:fld>
            <a:endParaRPr lang="en-US"/>
          </a:p>
        </p:txBody>
      </p:sp>
    </p:spTree>
    <p:extLst>
      <p:ext uri="{BB962C8B-B14F-4D97-AF65-F5344CB8AC3E}">
        <p14:creationId xmlns:p14="http://schemas.microsoft.com/office/powerpoint/2010/main" val="637179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79250-B10D-45E2-BDB6-6635169AB6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5A6371-3BEE-441D-AEB4-4BA3127281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6FA117-CEAA-487C-BA78-5030B4934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72439B-245B-4E9D-B7B6-83A7CB8A8317}"/>
              </a:ext>
            </a:extLst>
          </p:cNvPr>
          <p:cNvSpPr>
            <a:spLocks noGrp="1"/>
          </p:cNvSpPr>
          <p:nvPr>
            <p:ph type="dt" sz="half" idx="10"/>
          </p:nvPr>
        </p:nvSpPr>
        <p:spPr/>
        <p:txBody>
          <a:bodyPr/>
          <a:lstStyle/>
          <a:p>
            <a:fld id="{13F1454B-AEAB-4593-94B2-70EE6D4EFF76}" type="datetimeFigureOut">
              <a:rPr lang="en-US" smtClean="0"/>
              <a:t>2/26/2026</a:t>
            </a:fld>
            <a:endParaRPr lang="en-US"/>
          </a:p>
        </p:txBody>
      </p:sp>
      <p:sp>
        <p:nvSpPr>
          <p:cNvPr id="6" name="Footer Placeholder 5">
            <a:extLst>
              <a:ext uri="{FF2B5EF4-FFF2-40B4-BE49-F238E27FC236}">
                <a16:creationId xmlns:a16="http://schemas.microsoft.com/office/drawing/2014/main" id="{A4FE7F47-89A5-465F-9AE1-8289105D5B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543B88-1159-4D6E-B7E7-1EA8549DED96}"/>
              </a:ext>
            </a:extLst>
          </p:cNvPr>
          <p:cNvSpPr>
            <a:spLocks noGrp="1"/>
          </p:cNvSpPr>
          <p:nvPr>
            <p:ph type="sldNum" sz="quarter" idx="12"/>
          </p:nvPr>
        </p:nvSpPr>
        <p:spPr/>
        <p:txBody>
          <a:bodyPr/>
          <a:lstStyle/>
          <a:p>
            <a:fld id="{CCC38111-F3E1-46CF-8E35-09BF6F6B72CE}" type="slidenum">
              <a:rPr lang="en-US" smtClean="0"/>
              <a:t>‹#›</a:t>
            </a:fld>
            <a:endParaRPr lang="en-US"/>
          </a:p>
        </p:txBody>
      </p:sp>
    </p:spTree>
    <p:extLst>
      <p:ext uri="{BB962C8B-B14F-4D97-AF65-F5344CB8AC3E}">
        <p14:creationId xmlns:p14="http://schemas.microsoft.com/office/powerpoint/2010/main" val="3948968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663F5-E6A3-4CFF-91D2-C8C8AAF34F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0B1061-1724-4106-AF06-13261F68E9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48862D-8364-47ED-B9CF-22DCBF82F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F4F72D-4ED6-41AD-8DB5-217BC7CE49C5}"/>
              </a:ext>
            </a:extLst>
          </p:cNvPr>
          <p:cNvSpPr>
            <a:spLocks noGrp="1"/>
          </p:cNvSpPr>
          <p:nvPr>
            <p:ph type="dt" sz="half" idx="10"/>
          </p:nvPr>
        </p:nvSpPr>
        <p:spPr/>
        <p:txBody>
          <a:bodyPr/>
          <a:lstStyle/>
          <a:p>
            <a:fld id="{13F1454B-AEAB-4593-94B2-70EE6D4EFF76}" type="datetimeFigureOut">
              <a:rPr lang="en-US" smtClean="0"/>
              <a:t>2/26/2026</a:t>
            </a:fld>
            <a:endParaRPr lang="en-US"/>
          </a:p>
        </p:txBody>
      </p:sp>
      <p:sp>
        <p:nvSpPr>
          <p:cNvPr id="6" name="Footer Placeholder 5">
            <a:extLst>
              <a:ext uri="{FF2B5EF4-FFF2-40B4-BE49-F238E27FC236}">
                <a16:creationId xmlns:a16="http://schemas.microsoft.com/office/drawing/2014/main" id="{85A61644-95CF-49A9-889F-109AE0F372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2816B4-D994-463A-984C-573299E39ADF}"/>
              </a:ext>
            </a:extLst>
          </p:cNvPr>
          <p:cNvSpPr>
            <a:spLocks noGrp="1"/>
          </p:cNvSpPr>
          <p:nvPr>
            <p:ph type="sldNum" sz="quarter" idx="12"/>
          </p:nvPr>
        </p:nvSpPr>
        <p:spPr/>
        <p:txBody>
          <a:bodyPr/>
          <a:lstStyle/>
          <a:p>
            <a:fld id="{CCC38111-F3E1-46CF-8E35-09BF6F6B72CE}" type="slidenum">
              <a:rPr lang="en-US" smtClean="0"/>
              <a:t>‹#›</a:t>
            </a:fld>
            <a:endParaRPr lang="en-US"/>
          </a:p>
        </p:txBody>
      </p:sp>
    </p:spTree>
    <p:extLst>
      <p:ext uri="{BB962C8B-B14F-4D97-AF65-F5344CB8AC3E}">
        <p14:creationId xmlns:p14="http://schemas.microsoft.com/office/powerpoint/2010/main" val="2949340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D4EFBA-6001-4712-9974-D73F4F7649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33F646-4B74-4F40-A619-A62FB80FE6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1E09D9-7F69-479A-B24A-F39FE46F5D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F1454B-AEAB-4593-94B2-70EE6D4EFF76}" type="datetimeFigureOut">
              <a:rPr lang="en-US" smtClean="0"/>
              <a:t>2/26/2026</a:t>
            </a:fld>
            <a:endParaRPr lang="en-US"/>
          </a:p>
        </p:txBody>
      </p:sp>
      <p:sp>
        <p:nvSpPr>
          <p:cNvPr id="5" name="Footer Placeholder 4">
            <a:extLst>
              <a:ext uri="{FF2B5EF4-FFF2-40B4-BE49-F238E27FC236}">
                <a16:creationId xmlns:a16="http://schemas.microsoft.com/office/drawing/2014/main" id="{A3F663B7-8BF3-4908-8DFA-FE32105D5F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652A7B-F5F8-4EB6-9883-4FDD2DD1A7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38111-F3E1-46CF-8E35-09BF6F6B72CE}" type="slidenum">
              <a:rPr lang="en-US" smtClean="0"/>
              <a:t>‹#›</a:t>
            </a:fld>
            <a:endParaRPr lang="en-US"/>
          </a:p>
        </p:txBody>
      </p:sp>
    </p:spTree>
    <p:extLst>
      <p:ext uri="{BB962C8B-B14F-4D97-AF65-F5344CB8AC3E}">
        <p14:creationId xmlns:p14="http://schemas.microsoft.com/office/powerpoint/2010/main" val="4021706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descr="A map of latvia with different colors&#10;&#10;AI-generated content may be incorrect.">
            <a:extLst>
              <a:ext uri="{FF2B5EF4-FFF2-40B4-BE49-F238E27FC236}">
                <a16:creationId xmlns:a16="http://schemas.microsoft.com/office/drawing/2014/main" id="{3E05CD51-7B30-E751-5AF6-ED962931D6E1}"/>
              </a:ext>
            </a:extLst>
          </p:cNvPr>
          <p:cNvPicPr>
            <a:picLocks noGrp="1" noChangeAspect="1"/>
          </p:cNvPicPr>
          <p:nvPr>
            <p:ph idx="1"/>
          </p:nvPr>
        </p:nvPicPr>
        <p:blipFill>
          <a:blip r:embed="rId2"/>
          <a:srcRect l="960" t="26125" r="-960" b="30035"/>
          <a:stretch>
            <a:fillRect/>
          </a:stretch>
        </p:blipFill>
        <p:spPr>
          <a:xfrm>
            <a:off x="2822636" y="1803400"/>
            <a:ext cx="6510866" cy="3807751"/>
          </a:xfrm>
        </p:spPr>
      </p:pic>
      <p:pic>
        <p:nvPicPr>
          <p:cNvPr id="4" name="Picture 3">
            <a:extLst>
              <a:ext uri="{FF2B5EF4-FFF2-40B4-BE49-F238E27FC236}">
                <a16:creationId xmlns:a16="http://schemas.microsoft.com/office/drawing/2014/main" id="{B6EC03B5-A373-997C-3CF1-0029791B8F69}"/>
              </a:ext>
            </a:extLst>
          </p:cNvPr>
          <p:cNvPicPr>
            <a:picLocks noChangeAspect="1"/>
          </p:cNvPicPr>
          <p:nvPr/>
        </p:nvPicPr>
        <p:blipFill>
          <a:blip r:embed="rId3"/>
          <a:stretch>
            <a:fillRect/>
          </a:stretch>
        </p:blipFill>
        <p:spPr>
          <a:xfrm>
            <a:off x="410622" y="2322514"/>
            <a:ext cx="2942171" cy="2942171"/>
          </a:xfrm>
          <a:prstGeom prst="rect">
            <a:avLst/>
          </a:prstGeom>
          <a:noFill/>
          <a:ln cap="flat">
            <a:noFill/>
          </a:ln>
        </p:spPr>
      </p:pic>
      <p:pic>
        <p:nvPicPr>
          <p:cNvPr id="5" name="Picture 6">
            <a:extLst>
              <a:ext uri="{FF2B5EF4-FFF2-40B4-BE49-F238E27FC236}">
                <a16:creationId xmlns:a16="http://schemas.microsoft.com/office/drawing/2014/main" id="{8D31F876-D4AE-DEA8-B93E-4FA150DC4EC8}"/>
              </a:ext>
            </a:extLst>
          </p:cNvPr>
          <p:cNvPicPr>
            <a:picLocks noChangeAspect="1"/>
          </p:cNvPicPr>
          <p:nvPr/>
        </p:nvPicPr>
        <p:blipFill>
          <a:blip r:embed="rId3"/>
          <a:stretch>
            <a:fillRect/>
          </a:stretch>
        </p:blipFill>
        <p:spPr>
          <a:xfrm>
            <a:off x="8839209" y="2176990"/>
            <a:ext cx="2942172" cy="2942172"/>
          </a:xfrm>
          <a:prstGeom prst="rect">
            <a:avLst/>
          </a:prstGeom>
          <a:noFill/>
          <a:ln cap="flat">
            <a:noFill/>
          </a:ln>
        </p:spPr>
      </p:pic>
      <p:sp>
        <p:nvSpPr>
          <p:cNvPr id="7" name="Title 1">
            <a:extLst>
              <a:ext uri="{FF2B5EF4-FFF2-40B4-BE49-F238E27FC236}">
                <a16:creationId xmlns:a16="http://schemas.microsoft.com/office/drawing/2014/main" id="{5174E285-95CB-FBCC-85EB-C3761516100A}"/>
              </a:ext>
            </a:extLst>
          </p:cNvPr>
          <p:cNvSpPr txBox="1">
            <a:spLocks/>
          </p:cNvSpPr>
          <p:nvPr/>
        </p:nvSpPr>
        <p:spPr>
          <a:xfrm>
            <a:off x="0" y="267752"/>
            <a:ext cx="1269850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b="1" dirty="0">
                <a:solidFill>
                  <a:schemeClr val="accent6"/>
                </a:solidFill>
              </a:rPr>
              <a:t>DĀRZKOPĪBAS NOZARES STRATĒĢIJAS 2026-2036 IZSTRĀDE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F3C82F1-FF8F-67DE-9715-2CBAFAA3147D}"/>
              </a:ext>
            </a:extLst>
          </p:cNvPr>
          <p:cNvSpPr>
            <a:spLocks noGrp="1"/>
          </p:cNvSpPr>
          <p:nvPr>
            <p:ph type="title"/>
          </p:nvPr>
        </p:nvSpPr>
        <p:spPr/>
        <p:txBody>
          <a:bodyPr/>
          <a:lstStyle/>
          <a:p>
            <a:endParaRPr lang="lv-LV"/>
          </a:p>
        </p:txBody>
      </p:sp>
      <p:sp>
        <p:nvSpPr>
          <p:cNvPr id="3" name="Satura vietturis 2">
            <a:extLst>
              <a:ext uri="{FF2B5EF4-FFF2-40B4-BE49-F238E27FC236}">
                <a16:creationId xmlns:a16="http://schemas.microsoft.com/office/drawing/2014/main" id="{65920035-C6B6-251D-4E73-644074F5A53C}"/>
              </a:ext>
            </a:extLst>
          </p:cNvPr>
          <p:cNvSpPr>
            <a:spLocks noGrp="1"/>
          </p:cNvSpPr>
          <p:nvPr>
            <p:ph idx="1"/>
          </p:nvPr>
        </p:nvSpPr>
        <p:spPr/>
        <p:txBody>
          <a:bodyPr/>
          <a:lstStyle/>
          <a:p>
            <a:pPr marL="0" indent="0">
              <a:buNone/>
            </a:pPr>
            <a:r>
              <a:rPr lang="lv-LV" b="1" dirty="0"/>
              <a:t>Redzējums:</a:t>
            </a:r>
            <a:r>
              <a:rPr lang="lv-LV" dirty="0"/>
              <a:t> Palielināts vietējo produktu patēriņš, nodrošinot stabilu noietu un augstu pircēju lojalitāti.</a:t>
            </a:r>
          </a:p>
          <a:p>
            <a:pPr marL="0" indent="0">
              <a:buNone/>
            </a:pPr>
            <a:r>
              <a:rPr lang="en-US" b="1" dirty="0" err="1"/>
              <a:t>Pasākumi</a:t>
            </a:r>
            <a:r>
              <a:rPr lang="lv-LV" b="1" dirty="0"/>
              <a:t>: </a:t>
            </a:r>
          </a:p>
          <a:p>
            <a:pPr marL="0" indent="0">
              <a:buNone/>
            </a:pPr>
            <a:r>
              <a:rPr lang="lv-LV" b="1" dirty="0"/>
              <a:t>Pašizmaksas mazināšana ar modernizāciju un fokusētu atbalstu automatizācijai,</a:t>
            </a:r>
          </a:p>
          <a:p>
            <a:pPr marL="0" indent="0">
              <a:buNone/>
            </a:pPr>
            <a:r>
              <a:rPr lang="lv-LV" b="1" dirty="0"/>
              <a:t>Lojalitātes veicināšana pret vietējo ražotāju – pircēju, pašvaldību, tirgotāju, valsts, uzsverot un radot priekšrocības,</a:t>
            </a:r>
          </a:p>
          <a:p>
            <a:pPr marL="0" indent="0">
              <a:buNone/>
            </a:pPr>
            <a:r>
              <a:rPr lang="lv-LV" b="1" dirty="0"/>
              <a:t>Izteiksmīgāki marķējumi un «skaļāka» komunikācija. </a:t>
            </a:r>
          </a:p>
        </p:txBody>
      </p:sp>
      <p:pic>
        <p:nvPicPr>
          <p:cNvPr id="4" name="Attēls 3">
            <a:extLst>
              <a:ext uri="{FF2B5EF4-FFF2-40B4-BE49-F238E27FC236}">
                <a16:creationId xmlns:a16="http://schemas.microsoft.com/office/drawing/2014/main" id="{B979360F-141A-0FB0-EEDE-682BA4CAE79C}"/>
              </a:ext>
            </a:extLst>
          </p:cNvPr>
          <p:cNvPicPr>
            <a:picLocks noChangeAspect="1"/>
          </p:cNvPicPr>
          <p:nvPr/>
        </p:nvPicPr>
        <p:blipFill>
          <a:blip r:embed="rId2"/>
          <a:stretch>
            <a:fillRect/>
          </a:stretch>
        </p:blipFill>
        <p:spPr>
          <a:xfrm>
            <a:off x="267786" y="52388"/>
            <a:ext cx="11656427" cy="1779139"/>
          </a:xfrm>
          <a:prstGeom prst="rect">
            <a:avLst/>
          </a:prstGeom>
        </p:spPr>
      </p:pic>
      <p:pic>
        <p:nvPicPr>
          <p:cNvPr id="5" name="Attēls 4">
            <a:extLst>
              <a:ext uri="{FF2B5EF4-FFF2-40B4-BE49-F238E27FC236}">
                <a16:creationId xmlns:a16="http://schemas.microsoft.com/office/drawing/2014/main" id="{4EF263C6-7096-CA9F-69C6-2434D09F2561}"/>
              </a:ext>
            </a:extLst>
          </p:cNvPr>
          <p:cNvPicPr>
            <a:picLocks noChangeAspect="1"/>
          </p:cNvPicPr>
          <p:nvPr/>
        </p:nvPicPr>
        <p:blipFill>
          <a:blip r:embed="rId3"/>
          <a:stretch>
            <a:fillRect/>
          </a:stretch>
        </p:blipFill>
        <p:spPr>
          <a:xfrm>
            <a:off x="8699500" y="4683574"/>
            <a:ext cx="3106420" cy="1941513"/>
          </a:xfrm>
          <a:prstGeom prst="rect">
            <a:avLst/>
          </a:prstGeom>
        </p:spPr>
      </p:pic>
    </p:spTree>
    <p:extLst>
      <p:ext uri="{BB962C8B-B14F-4D97-AF65-F5344CB8AC3E}">
        <p14:creationId xmlns:p14="http://schemas.microsoft.com/office/powerpoint/2010/main" val="1268741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807D855-F620-D74E-A4B2-53D5DAD10575}"/>
              </a:ext>
            </a:extLst>
          </p:cNvPr>
          <p:cNvSpPr>
            <a:spLocks noGrp="1"/>
          </p:cNvSpPr>
          <p:nvPr>
            <p:ph type="title"/>
          </p:nvPr>
        </p:nvSpPr>
        <p:spPr/>
        <p:txBody>
          <a:bodyPr/>
          <a:lstStyle/>
          <a:p>
            <a:endParaRPr lang="lv-LV" dirty="0"/>
          </a:p>
        </p:txBody>
      </p:sp>
      <p:sp>
        <p:nvSpPr>
          <p:cNvPr id="3" name="Satura vietturis 2">
            <a:extLst>
              <a:ext uri="{FF2B5EF4-FFF2-40B4-BE49-F238E27FC236}">
                <a16:creationId xmlns:a16="http://schemas.microsoft.com/office/drawing/2014/main" id="{3C1B4F1F-A972-0C8A-08FC-6B97740AFB9A}"/>
              </a:ext>
            </a:extLst>
          </p:cNvPr>
          <p:cNvSpPr>
            <a:spLocks noGrp="1"/>
          </p:cNvSpPr>
          <p:nvPr>
            <p:ph idx="1"/>
          </p:nvPr>
        </p:nvSpPr>
        <p:spPr/>
        <p:txBody>
          <a:bodyPr>
            <a:normAutofit/>
          </a:bodyPr>
          <a:lstStyle/>
          <a:p>
            <a:pPr marL="0" indent="0">
              <a:buNone/>
            </a:pPr>
            <a:r>
              <a:rPr lang="lv-LV" b="1" dirty="0"/>
              <a:t>Redzējums: </a:t>
            </a:r>
            <a:r>
              <a:rPr lang="lv-LV" dirty="0"/>
              <a:t>Moderna, efektīva un ilgtspējīga infrastruktūra ražošanai, pārstrādei un loģistikai, pašizmaksas mazināšanai. </a:t>
            </a:r>
          </a:p>
          <a:p>
            <a:pPr marL="0" indent="0">
              <a:buNone/>
            </a:pPr>
            <a:r>
              <a:rPr lang="en-US" b="1" dirty="0" err="1"/>
              <a:t>Pasākumi</a:t>
            </a:r>
            <a:r>
              <a:rPr lang="lv-LV" b="1" dirty="0"/>
              <a:t>: </a:t>
            </a:r>
          </a:p>
          <a:p>
            <a:pPr marL="0" indent="0">
              <a:buNone/>
            </a:pPr>
            <a:r>
              <a:rPr lang="lv-LV" b="1" dirty="0"/>
              <a:t>Atbalsta intensitātes palielinājums infrastruktūrai, tehnikai, aprīkojumam (visiem procesa posmiem no audzēšanas līdz glabāšanai, gan modernizēšanai, gan jaunām, zaļajai enerģijai)</a:t>
            </a:r>
          </a:p>
          <a:p>
            <a:pPr marL="0" indent="0">
              <a:buNone/>
            </a:pPr>
            <a:r>
              <a:rPr lang="lv-LV" b="1" dirty="0"/>
              <a:t>Atbalsts viedajām tehnoloģijām, automatizācijai, kontrolētas vides audzēšanas sistēmām (siltumnīcas, daudzstāvu audzēšanas telpas) </a:t>
            </a:r>
          </a:p>
          <a:p>
            <a:pPr marL="0" indent="0">
              <a:buNone/>
            </a:pPr>
            <a:r>
              <a:rPr lang="lv-LV" b="1" dirty="0"/>
              <a:t>Lielāks materiālais atbalsts kooperatīvu biedriem</a:t>
            </a:r>
          </a:p>
          <a:p>
            <a:pPr marL="0" indent="0">
              <a:buNone/>
            </a:pPr>
            <a:endParaRPr lang="lv-LV" dirty="0"/>
          </a:p>
        </p:txBody>
      </p:sp>
      <p:pic>
        <p:nvPicPr>
          <p:cNvPr id="5" name="Attēls 4" descr="Attēls, kurā ir teksts, ekrānuzņēmums, fonts, grafika&#10;&#10;Mākslīgā intelekta ģenerēts saturs var būt nepareizs.">
            <a:extLst>
              <a:ext uri="{FF2B5EF4-FFF2-40B4-BE49-F238E27FC236}">
                <a16:creationId xmlns:a16="http://schemas.microsoft.com/office/drawing/2014/main" id="{7E2555B0-DB12-FEB5-2E99-879B3227FF52}"/>
              </a:ext>
            </a:extLst>
          </p:cNvPr>
          <p:cNvPicPr>
            <a:picLocks noChangeAspect="1"/>
          </p:cNvPicPr>
          <p:nvPr/>
        </p:nvPicPr>
        <p:blipFill>
          <a:blip r:embed="rId2"/>
          <a:stretch>
            <a:fillRect/>
          </a:stretch>
        </p:blipFill>
        <p:spPr>
          <a:xfrm>
            <a:off x="563579" y="29196"/>
            <a:ext cx="10885636" cy="1661492"/>
          </a:xfrm>
          <a:prstGeom prst="rect">
            <a:avLst/>
          </a:prstGeom>
        </p:spPr>
      </p:pic>
    </p:spTree>
    <p:extLst>
      <p:ext uri="{BB962C8B-B14F-4D97-AF65-F5344CB8AC3E}">
        <p14:creationId xmlns:p14="http://schemas.microsoft.com/office/powerpoint/2010/main" val="704736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557B541-AFE6-2BF8-A674-4CB7F24C180D}"/>
              </a:ext>
            </a:extLst>
          </p:cNvPr>
          <p:cNvSpPr>
            <a:spLocks noGrp="1"/>
          </p:cNvSpPr>
          <p:nvPr>
            <p:ph type="title"/>
          </p:nvPr>
        </p:nvSpPr>
        <p:spPr/>
        <p:txBody>
          <a:bodyPr/>
          <a:lstStyle/>
          <a:p>
            <a:endParaRPr lang="lv-LV"/>
          </a:p>
        </p:txBody>
      </p:sp>
      <p:sp>
        <p:nvSpPr>
          <p:cNvPr id="3" name="Satura vietturis 2">
            <a:extLst>
              <a:ext uri="{FF2B5EF4-FFF2-40B4-BE49-F238E27FC236}">
                <a16:creationId xmlns:a16="http://schemas.microsoft.com/office/drawing/2014/main" id="{DA67DC74-0E2C-BF53-4515-02C6DC69BCE1}"/>
              </a:ext>
            </a:extLst>
          </p:cNvPr>
          <p:cNvSpPr>
            <a:spLocks noGrp="1"/>
          </p:cNvSpPr>
          <p:nvPr>
            <p:ph idx="1"/>
          </p:nvPr>
        </p:nvSpPr>
        <p:spPr/>
        <p:txBody>
          <a:bodyPr>
            <a:normAutofit fontScale="85000" lnSpcReduction="20000"/>
          </a:bodyPr>
          <a:lstStyle/>
          <a:p>
            <a:pPr marL="0" indent="0">
              <a:buNone/>
            </a:pPr>
            <a:r>
              <a:rPr lang="lv-LV" b="1" dirty="0"/>
              <a:t>Redzējums: </a:t>
            </a:r>
            <a:r>
              <a:rPr lang="lv-LV" dirty="0"/>
              <a:t>Nodrošināta nozares konkurētspēja ar mērķētu, datiem pamatotu un ilgtspējīgu valsts atbalstu. </a:t>
            </a:r>
          </a:p>
          <a:p>
            <a:pPr marL="0" indent="0">
              <a:buNone/>
            </a:pPr>
            <a:r>
              <a:rPr lang="en-US" b="1" dirty="0" err="1"/>
              <a:t>Pasākumi</a:t>
            </a:r>
            <a:r>
              <a:rPr lang="lv-LV" b="1" dirty="0"/>
              <a:t>: </a:t>
            </a:r>
          </a:p>
          <a:p>
            <a:pPr marL="0" indent="0">
              <a:buNone/>
            </a:pPr>
            <a:r>
              <a:rPr lang="lv-LV" b="1" dirty="0"/>
              <a:t>Izaugsmes kritērijs – jo lielāka izlaide uz ha, jo lielāks atbalsts %, subsīdijas dārzkopības nozarei ar lielāku atbalsta intensitāti,</a:t>
            </a:r>
          </a:p>
          <a:p>
            <a:pPr marL="0" indent="0">
              <a:buNone/>
            </a:pPr>
            <a:r>
              <a:rPr lang="lv-LV" b="1" dirty="0"/>
              <a:t>Birokrātijas mazināšana, informācijas sinhronizācijas, apmaiņas un pieejamības uzlabošana, pārbaudes pēc būtības,</a:t>
            </a:r>
          </a:p>
          <a:p>
            <a:pPr marL="0" indent="0">
              <a:buNone/>
            </a:pPr>
            <a:r>
              <a:rPr lang="lv-LV" b="1" dirty="0"/>
              <a:t>Atbalsts kooperācijām, t.s. starpnozaru,</a:t>
            </a:r>
          </a:p>
          <a:p>
            <a:pPr marL="0" indent="0">
              <a:buNone/>
            </a:pPr>
            <a:r>
              <a:rPr lang="lv-LV" b="1" dirty="0"/>
              <a:t>Darba spēka pieejamība – birokrātijas mazināšana, </a:t>
            </a:r>
            <a:r>
              <a:rPr lang="lv-LV" b="1" dirty="0" err="1"/>
              <a:t>pārkvalifikācija</a:t>
            </a:r>
            <a:r>
              <a:rPr lang="lv-LV" b="1" dirty="0"/>
              <a:t>, mūžizglītība,</a:t>
            </a:r>
          </a:p>
          <a:p>
            <a:pPr marL="0" indent="0">
              <a:buNone/>
            </a:pPr>
            <a:r>
              <a:rPr lang="lv-LV" b="1" dirty="0"/>
              <a:t>Nozarei svarīgi ilgtermiņa pētījumi, nodrošinot pētījumu pēctecību,</a:t>
            </a:r>
          </a:p>
          <a:p>
            <a:pPr marL="0" indent="0">
              <a:buNone/>
            </a:pPr>
            <a:r>
              <a:rPr lang="lv-LV" b="1" dirty="0"/>
              <a:t>Importa kontroles pasākumi,</a:t>
            </a:r>
          </a:p>
          <a:p>
            <a:pPr marL="0" indent="0">
              <a:buNone/>
            </a:pPr>
            <a:r>
              <a:rPr lang="lv-LV" b="1" dirty="0"/>
              <a:t>Reģionam kopīgs AAL reģistrs.</a:t>
            </a:r>
          </a:p>
          <a:p>
            <a:pPr marL="0" indent="0">
              <a:buNone/>
            </a:pPr>
            <a:endParaRPr lang="lv-LV" dirty="0"/>
          </a:p>
        </p:txBody>
      </p:sp>
      <p:pic>
        <p:nvPicPr>
          <p:cNvPr id="4" name="Attēls 3">
            <a:extLst>
              <a:ext uri="{FF2B5EF4-FFF2-40B4-BE49-F238E27FC236}">
                <a16:creationId xmlns:a16="http://schemas.microsoft.com/office/drawing/2014/main" id="{A87F7B01-4F7E-342D-BF94-F60B07B1AFED}"/>
              </a:ext>
            </a:extLst>
          </p:cNvPr>
          <p:cNvPicPr>
            <a:picLocks noChangeAspect="1"/>
          </p:cNvPicPr>
          <p:nvPr/>
        </p:nvPicPr>
        <p:blipFill>
          <a:blip r:embed="rId2"/>
          <a:stretch>
            <a:fillRect/>
          </a:stretch>
        </p:blipFill>
        <p:spPr>
          <a:xfrm>
            <a:off x="838201" y="190500"/>
            <a:ext cx="10172208" cy="1552600"/>
          </a:xfrm>
          <a:prstGeom prst="rect">
            <a:avLst/>
          </a:prstGeom>
        </p:spPr>
      </p:pic>
    </p:spTree>
    <p:extLst>
      <p:ext uri="{BB962C8B-B14F-4D97-AF65-F5344CB8AC3E}">
        <p14:creationId xmlns:p14="http://schemas.microsoft.com/office/powerpoint/2010/main" val="915713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68D8CB4-B715-4E63-B313-F9DBC4CAD472}"/>
              </a:ext>
            </a:extLst>
          </p:cNvPr>
          <p:cNvSpPr>
            <a:spLocks noGrp="1"/>
          </p:cNvSpPr>
          <p:nvPr>
            <p:ph type="title"/>
          </p:nvPr>
        </p:nvSpPr>
        <p:spPr/>
        <p:txBody>
          <a:bodyPr/>
          <a:lstStyle/>
          <a:p>
            <a:endParaRPr lang="lv-LV"/>
          </a:p>
        </p:txBody>
      </p:sp>
      <p:sp>
        <p:nvSpPr>
          <p:cNvPr id="3" name="Satura vietturis 2">
            <a:extLst>
              <a:ext uri="{FF2B5EF4-FFF2-40B4-BE49-F238E27FC236}">
                <a16:creationId xmlns:a16="http://schemas.microsoft.com/office/drawing/2014/main" id="{B095B957-AE4B-DE28-8E8B-B9C06CB87F32}"/>
              </a:ext>
            </a:extLst>
          </p:cNvPr>
          <p:cNvSpPr>
            <a:spLocks noGrp="1"/>
          </p:cNvSpPr>
          <p:nvPr>
            <p:ph idx="1"/>
          </p:nvPr>
        </p:nvSpPr>
        <p:spPr>
          <a:xfrm>
            <a:off x="838200" y="1978304"/>
            <a:ext cx="10515600" cy="4351338"/>
          </a:xfrm>
        </p:spPr>
        <p:txBody>
          <a:bodyPr>
            <a:normAutofit lnSpcReduction="10000"/>
          </a:bodyPr>
          <a:lstStyle/>
          <a:p>
            <a:pPr marL="0" indent="0" algn="just">
              <a:buNone/>
            </a:pPr>
            <a:r>
              <a:rPr lang="pt-BR" b="1" dirty="0"/>
              <a:t>Redzējums: </a:t>
            </a:r>
            <a:r>
              <a:rPr lang="pt-BR" dirty="0"/>
              <a:t>Komunikācija balstās mērķtiecīgā pieejā  - skaidri definējot auditorijas, izmantojot atbilstošus kanālus un veidojot vienotu nozares tēlu.</a:t>
            </a:r>
            <a:r>
              <a:rPr lang="pt-BR" b="1" dirty="0"/>
              <a:t> </a:t>
            </a:r>
            <a:r>
              <a:rPr lang="lv-LV" dirty="0"/>
              <a:t>Nodrošināts profesionāls un motivēts darbaspēks, pieejami konsultanti un aktīva zinātnes–prakses sadarbība.</a:t>
            </a:r>
          </a:p>
          <a:p>
            <a:pPr marL="0" indent="0" algn="just">
              <a:buNone/>
            </a:pPr>
            <a:r>
              <a:rPr lang="en-US" b="1" dirty="0" err="1"/>
              <a:t>Pasākumi</a:t>
            </a:r>
            <a:r>
              <a:rPr lang="lv-LV" b="1" dirty="0"/>
              <a:t>: </a:t>
            </a:r>
          </a:p>
          <a:p>
            <a:pPr marL="0" indent="0" algn="just">
              <a:buNone/>
            </a:pPr>
            <a:r>
              <a:rPr lang="lv-LV" b="1" dirty="0"/>
              <a:t>Kvalitatīvas un aktuālas apmācības un pieredzes apmaiņa Latvijā un starptautiski, </a:t>
            </a:r>
          </a:p>
          <a:p>
            <a:pPr marL="0" indent="0" algn="just">
              <a:buNone/>
            </a:pPr>
            <a:r>
              <a:rPr lang="lv-LV" b="1" dirty="0"/>
              <a:t>Informācijas, zināšanu un konsultāciju pieejamība,</a:t>
            </a:r>
          </a:p>
          <a:p>
            <a:pPr marL="0" indent="0" algn="just">
              <a:buNone/>
            </a:pPr>
            <a:r>
              <a:rPr lang="lv-LV" b="1" dirty="0"/>
              <a:t>Kopīgi, ilgtermiņa komunikācijas vēstījumi, </a:t>
            </a:r>
          </a:p>
          <a:p>
            <a:pPr marL="0" indent="0" algn="just">
              <a:buNone/>
            </a:pPr>
            <a:r>
              <a:rPr lang="lv-LV" b="1" dirty="0"/>
              <a:t>Mērķtiecīga dārzkopības popularizēšana digitālajā vidē.</a:t>
            </a:r>
          </a:p>
          <a:p>
            <a:pPr marL="0" indent="0">
              <a:buNone/>
            </a:pPr>
            <a:endParaRPr lang="lv-LV" dirty="0"/>
          </a:p>
        </p:txBody>
      </p:sp>
      <p:pic>
        <p:nvPicPr>
          <p:cNvPr id="4" name="Attēls 3">
            <a:extLst>
              <a:ext uri="{FF2B5EF4-FFF2-40B4-BE49-F238E27FC236}">
                <a16:creationId xmlns:a16="http://schemas.microsoft.com/office/drawing/2014/main" id="{31A3EBC3-06F9-1968-0F50-3784C863A0C3}"/>
              </a:ext>
            </a:extLst>
          </p:cNvPr>
          <p:cNvPicPr>
            <a:picLocks noChangeAspect="1"/>
          </p:cNvPicPr>
          <p:nvPr/>
        </p:nvPicPr>
        <p:blipFill>
          <a:blip r:embed="rId2"/>
          <a:stretch>
            <a:fillRect/>
          </a:stretch>
        </p:blipFill>
        <p:spPr>
          <a:xfrm>
            <a:off x="838200" y="230187"/>
            <a:ext cx="10569101" cy="1613179"/>
          </a:xfrm>
          <a:prstGeom prst="rect">
            <a:avLst/>
          </a:prstGeom>
        </p:spPr>
      </p:pic>
    </p:spTree>
    <p:extLst>
      <p:ext uri="{BB962C8B-B14F-4D97-AF65-F5344CB8AC3E}">
        <p14:creationId xmlns:p14="http://schemas.microsoft.com/office/powerpoint/2010/main" val="3709287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9B879B35-9F99-0579-D60E-9786669C216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800" kern="1200" dirty="0">
                <a:solidFill>
                  <a:srgbClr val="FFFFFF"/>
                </a:solidFill>
                <a:latin typeface="+mj-lt"/>
                <a:ea typeface="+mj-ea"/>
                <a:cs typeface="+mj-cs"/>
              </a:rPr>
              <a:t>SADARBOJOTIES MĒS IEGŪSTAM VAIRĀK</a:t>
            </a:r>
          </a:p>
        </p:txBody>
      </p:sp>
      <p:pic>
        <p:nvPicPr>
          <p:cNvPr id="4" name="Satura vietturis 3">
            <a:extLst>
              <a:ext uri="{FF2B5EF4-FFF2-40B4-BE49-F238E27FC236}">
                <a16:creationId xmlns:a16="http://schemas.microsoft.com/office/drawing/2014/main" id="{955F25F1-4D72-67D8-3E32-0A8B099B8E1C}"/>
              </a:ext>
            </a:extLst>
          </p:cNvPr>
          <p:cNvPicPr>
            <a:picLocks noGrp="1" noChangeAspect="1"/>
          </p:cNvPicPr>
          <p:nvPr>
            <p:ph idx="1"/>
          </p:nvPr>
        </p:nvPicPr>
        <p:blipFill>
          <a:blip r:embed="rId2"/>
          <a:srcRect t="23176"/>
          <a:stretch>
            <a:fillRect/>
          </a:stretch>
        </p:blipFill>
        <p:spPr>
          <a:xfrm>
            <a:off x="5586761" y="643466"/>
            <a:ext cx="5386039" cy="5568739"/>
          </a:xfrm>
          <a:prstGeom prst="rect">
            <a:avLst/>
          </a:prstGeom>
        </p:spPr>
      </p:pic>
    </p:spTree>
    <p:extLst>
      <p:ext uri="{BB962C8B-B14F-4D97-AF65-F5344CB8AC3E}">
        <p14:creationId xmlns:p14="http://schemas.microsoft.com/office/powerpoint/2010/main" val="2459730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Satura vietturis 3">
            <a:extLst>
              <a:ext uri="{FF2B5EF4-FFF2-40B4-BE49-F238E27FC236}">
                <a16:creationId xmlns:a16="http://schemas.microsoft.com/office/drawing/2014/main" id="{136D5074-43E2-D50A-8C7E-6209829B13B2}"/>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Tree>
    <p:extLst>
      <p:ext uri="{BB962C8B-B14F-4D97-AF65-F5344CB8AC3E}">
        <p14:creationId xmlns:p14="http://schemas.microsoft.com/office/powerpoint/2010/main" val="4040337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5B6E5760-963C-7EF7-9307-246A5D5511E7}"/>
              </a:ext>
            </a:extLst>
          </p:cNvPr>
          <p:cNvSpPr>
            <a:spLocks noGrp="1"/>
          </p:cNvSpPr>
          <p:nvPr>
            <p:ph type="title"/>
          </p:nvPr>
        </p:nvSpPr>
        <p:spPr>
          <a:xfrm>
            <a:off x="206188" y="100045"/>
            <a:ext cx="11078846" cy="1624520"/>
          </a:xfrm>
        </p:spPr>
        <p:txBody>
          <a:bodyPr anchor="ctr">
            <a:normAutofit fontScale="90000"/>
          </a:bodyPr>
          <a:lstStyle/>
          <a:p>
            <a:pPr algn="ctr"/>
            <a:br>
              <a:rPr lang="lv-LV" sz="4000" b="1" dirty="0"/>
            </a:br>
            <a:r>
              <a:rPr lang="lv-LV" b="1" dirty="0"/>
              <a:t>DĀRZKOPĪBAS NOZARES ATTĪSTĪBA </a:t>
            </a:r>
            <a:br>
              <a:rPr lang="lv-LV" sz="4000" b="1" dirty="0"/>
            </a:br>
            <a:r>
              <a:rPr lang="lv-LV" sz="1000" dirty="0"/>
              <a:t>.</a:t>
            </a:r>
            <a:br>
              <a:rPr lang="lv-LV" sz="1000" dirty="0"/>
            </a:br>
            <a:r>
              <a:rPr lang="lv-LV" sz="4000" b="1" dirty="0">
                <a:solidFill>
                  <a:schemeClr val="accent6"/>
                </a:solidFill>
              </a:rPr>
              <a:t>Strukturēta, interaktīva un dinamiska ieinteresēto pušu diskusija, kuros virzienos nozarei būtu vēlams attīstīties</a:t>
            </a:r>
          </a:p>
        </p:txBody>
      </p:sp>
      <p:sp>
        <p:nvSpPr>
          <p:cNvPr id="3" name="Satura vietturis 2">
            <a:extLst>
              <a:ext uri="{FF2B5EF4-FFF2-40B4-BE49-F238E27FC236}">
                <a16:creationId xmlns:a16="http://schemas.microsoft.com/office/drawing/2014/main" id="{5C4E7545-AF60-BAAE-0367-98E929B0D79B}"/>
              </a:ext>
            </a:extLst>
          </p:cNvPr>
          <p:cNvSpPr>
            <a:spLocks noGrp="1"/>
          </p:cNvSpPr>
          <p:nvPr>
            <p:ph idx="1"/>
          </p:nvPr>
        </p:nvSpPr>
        <p:spPr>
          <a:xfrm>
            <a:off x="761801" y="2286000"/>
            <a:ext cx="7760645" cy="4070350"/>
          </a:xfrm>
        </p:spPr>
        <p:txBody>
          <a:bodyPr anchor="ctr">
            <a:noAutofit/>
          </a:bodyPr>
          <a:lstStyle/>
          <a:p>
            <a:r>
              <a:rPr lang="lv-LV" sz="2400" dirty="0"/>
              <a:t>Anketa iesaistīto pušu aptaujai. </a:t>
            </a:r>
            <a:r>
              <a:rPr lang="lv-LV" b="1" dirty="0">
                <a:solidFill>
                  <a:schemeClr val="accent6"/>
                </a:solidFill>
              </a:rPr>
              <a:t>Aptauja.</a:t>
            </a:r>
            <a:r>
              <a:rPr lang="lv-LV" sz="2400" dirty="0"/>
              <a:t> Rezultātu apkopošana un analīze. </a:t>
            </a:r>
          </a:p>
          <a:p>
            <a:r>
              <a:rPr lang="lv-LV" b="1" dirty="0">
                <a:solidFill>
                  <a:schemeClr val="accent6"/>
                </a:solidFill>
              </a:rPr>
              <a:t>Intervijas</a:t>
            </a:r>
            <a:r>
              <a:rPr lang="lv-LV" sz="2400" dirty="0"/>
              <a:t> ar iesaistīto pušu pārstāvjiem, lai noskaidrotu viņu viedokli par vēlamo diskusijas struktūru un dažiem iespējamiem nozares attīstības scenārijiem</a:t>
            </a:r>
          </a:p>
          <a:p>
            <a:r>
              <a:rPr lang="lv-LV" b="1" dirty="0">
                <a:solidFill>
                  <a:schemeClr val="accent6"/>
                </a:solidFill>
              </a:rPr>
              <a:t>Fokusa grupas</a:t>
            </a:r>
            <a:r>
              <a:rPr lang="lv-LV" sz="2400" dirty="0"/>
              <a:t>, lai precizētu aptaujas rezultātus un noformulētu dažus iespējamos nozares attīstības scenārijus</a:t>
            </a:r>
          </a:p>
          <a:p>
            <a:r>
              <a:rPr lang="lv-LV" sz="2400" dirty="0"/>
              <a:t>Balstoties uz anketu, interviju un fokusa grupu rezultātiem, </a:t>
            </a:r>
            <a:r>
              <a:rPr lang="lv-LV" b="1" dirty="0">
                <a:solidFill>
                  <a:schemeClr val="accent6"/>
                </a:solidFill>
              </a:rPr>
              <a:t>3 pasākumi – ieinteresēto pušu diskusijas – stratēģijas izstrādes darbnīcas.</a:t>
            </a:r>
          </a:p>
        </p:txBody>
      </p:sp>
      <p:pic>
        <p:nvPicPr>
          <p:cNvPr id="4" name="Attēls 3">
            <a:extLst>
              <a:ext uri="{FF2B5EF4-FFF2-40B4-BE49-F238E27FC236}">
                <a16:creationId xmlns:a16="http://schemas.microsoft.com/office/drawing/2014/main" id="{2220FD60-869B-6270-279C-EE4CED619931}"/>
              </a:ext>
            </a:extLst>
          </p:cNvPr>
          <p:cNvPicPr>
            <a:picLocks noChangeAspect="1"/>
          </p:cNvPicPr>
          <p:nvPr/>
        </p:nvPicPr>
        <p:blipFill>
          <a:blip r:embed="rId2"/>
          <a:srcRect t="3034" r="-1" b="12403"/>
          <a:stretch>
            <a:fillRect/>
          </a:stretch>
        </p:blipFill>
        <p:spPr>
          <a:xfrm>
            <a:off x="8059271" y="2206211"/>
            <a:ext cx="4139554" cy="4651790"/>
          </a:xfrm>
          <a:prstGeom prst="rect">
            <a:avLst/>
          </a:prstGeom>
        </p:spPr>
      </p:pic>
    </p:spTree>
    <p:extLst>
      <p:ext uri="{BB962C8B-B14F-4D97-AF65-F5344CB8AC3E}">
        <p14:creationId xmlns:p14="http://schemas.microsoft.com/office/powerpoint/2010/main" val="2709403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B893E0A-905E-44CF-B07C-1CA1289A5674}"/>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kern="1200" dirty="0" err="1">
                <a:solidFill>
                  <a:schemeClr val="tx1"/>
                </a:solidFill>
                <a:latin typeface="+mj-lt"/>
                <a:ea typeface="+mj-ea"/>
                <a:cs typeface="+mj-cs"/>
              </a:rPr>
              <a:t>Ar</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kādu</a:t>
            </a:r>
            <a:r>
              <a:rPr lang="en-US" kern="1200" dirty="0">
                <a:solidFill>
                  <a:schemeClr val="tx1"/>
                </a:solidFill>
                <a:latin typeface="+mj-lt"/>
                <a:ea typeface="+mj-ea"/>
                <a:cs typeface="+mj-cs"/>
              </a:rPr>
              <a:t> </a:t>
            </a:r>
            <a:r>
              <a:rPr lang="en-US" b="1" kern="1200" dirty="0" err="1">
                <a:solidFill>
                  <a:schemeClr val="tx1"/>
                </a:solidFill>
                <a:latin typeface="+mj-lt"/>
                <a:ea typeface="+mj-ea"/>
                <a:cs typeface="+mj-cs"/>
              </a:rPr>
              <a:t>iekšējo</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nozares</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problēmu</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saskar</a:t>
            </a:r>
            <a:r>
              <a:rPr lang="lv-LV" kern="1200" dirty="0">
                <a:solidFill>
                  <a:schemeClr val="tx1"/>
                </a:solidFill>
                <a:latin typeface="+mj-lt"/>
                <a:ea typeface="+mj-ea"/>
                <a:cs typeface="+mj-cs"/>
              </a:rPr>
              <a:t>aties</a:t>
            </a:r>
            <a:r>
              <a:rPr lang="en-US" kern="1200" dirty="0">
                <a:solidFill>
                  <a:schemeClr val="tx1"/>
                </a:solidFill>
                <a:latin typeface="+mj-lt"/>
                <a:ea typeface="+mj-ea"/>
                <a:cs typeface="+mj-cs"/>
              </a:rPr>
              <a:t>? </a:t>
            </a:r>
          </a:p>
        </p:txBody>
      </p:sp>
      <p:graphicFrame>
        <p:nvGraphicFramePr>
          <p:cNvPr id="5" name="Content Placeholder 2">
            <a:extLst>
              <a:ext uri="{FF2B5EF4-FFF2-40B4-BE49-F238E27FC236}">
                <a16:creationId xmlns:a16="http://schemas.microsoft.com/office/drawing/2014/main" id="{987A1BC4-78BD-6C6C-40EF-A8E8089B84F0}"/>
              </a:ext>
            </a:extLst>
          </p:cNvPr>
          <p:cNvGraphicFramePr>
            <a:graphicFrameLocks noGrp="1"/>
          </p:cNvGraphicFramePr>
          <p:nvPr>
            <p:ph idx="1"/>
            <p:extLst>
              <p:ext uri="{D42A27DB-BD31-4B8C-83A1-F6EECF244321}">
                <p14:modId xmlns:p14="http://schemas.microsoft.com/office/powerpoint/2010/main" val="3283804166"/>
              </p:ext>
            </p:extLst>
          </p:nvPr>
        </p:nvGraphicFramePr>
        <p:xfrm>
          <a:off x="4702547" y="609599"/>
          <a:ext cx="7174605" cy="6092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2189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c 21">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2B1C92D-667E-435B-9E01-2061A6E51F15}"/>
              </a:ext>
            </a:extLst>
          </p:cNvPr>
          <p:cNvSpPr>
            <a:spLocks noGrp="1"/>
          </p:cNvSpPr>
          <p:nvPr>
            <p:ph type="title"/>
          </p:nvPr>
        </p:nvSpPr>
        <p:spPr>
          <a:xfrm>
            <a:off x="838200" y="643467"/>
            <a:ext cx="2951205" cy="5571066"/>
          </a:xfrm>
        </p:spPr>
        <p:txBody>
          <a:bodyPr>
            <a:normAutofit/>
          </a:bodyPr>
          <a:lstStyle/>
          <a:p>
            <a:r>
              <a:rPr lang="en-US">
                <a:solidFill>
                  <a:srgbClr val="FFFFFF"/>
                </a:solidFill>
              </a:rPr>
              <a:t>Kādi </a:t>
            </a:r>
            <a:r>
              <a:rPr lang="en-US" b="1">
                <a:solidFill>
                  <a:srgbClr val="FFFFFF"/>
                </a:solidFill>
              </a:rPr>
              <a:t>ārējie</a:t>
            </a:r>
            <a:r>
              <a:rPr lang="en-US">
                <a:solidFill>
                  <a:srgbClr val="FFFFFF"/>
                </a:solidFill>
              </a:rPr>
              <a:t> faktori nozarei traucē visvairāk?</a:t>
            </a:r>
          </a:p>
        </p:txBody>
      </p:sp>
      <p:sp>
        <p:nvSpPr>
          <p:cNvPr id="24" name="Rectangle: Rounded Corners 23">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8E02FC4-5068-C108-1E68-3AF541146C5E}"/>
              </a:ext>
            </a:extLst>
          </p:cNvPr>
          <p:cNvGraphicFramePr>
            <a:graphicFrameLocks noGrp="1"/>
          </p:cNvGraphicFramePr>
          <p:nvPr>
            <p:ph idx="1"/>
            <p:extLst>
              <p:ext uri="{D42A27DB-BD31-4B8C-83A1-F6EECF244321}">
                <p14:modId xmlns:p14="http://schemas.microsoft.com/office/powerpoint/2010/main" val="1384224841"/>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2243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71A37E-F3AC-4F46-BCDD-875DCD4F8B6B}"/>
              </a:ext>
            </a:extLst>
          </p:cNvPr>
          <p:cNvSpPr>
            <a:spLocks noGrp="1"/>
          </p:cNvSpPr>
          <p:nvPr>
            <p:ph type="title"/>
          </p:nvPr>
        </p:nvSpPr>
        <p:spPr>
          <a:xfrm>
            <a:off x="126732" y="0"/>
            <a:ext cx="7057839" cy="1807305"/>
          </a:xfrm>
        </p:spPr>
        <p:txBody>
          <a:bodyPr>
            <a:normAutofit/>
          </a:bodyPr>
          <a:lstStyle/>
          <a:p>
            <a:r>
              <a:rPr lang="lv-LV" sz="3400" b="1" dirty="0"/>
              <a:t>V</a:t>
            </a:r>
            <a:r>
              <a:rPr lang="en-US" sz="3400" b="1" dirty="0" err="1"/>
              <a:t>issvarīgākais</a:t>
            </a:r>
            <a:r>
              <a:rPr lang="en-US" sz="3400" b="1" dirty="0"/>
              <a:t> </a:t>
            </a:r>
            <a:r>
              <a:rPr lang="en-US" sz="3400" b="1" dirty="0" err="1"/>
              <a:t>jautājums</a:t>
            </a:r>
            <a:r>
              <a:rPr lang="en-US" sz="3400" dirty="0"/>
              <a:t>, kas </a:t>
            </a:r>
            <a:r>
              <a:rPr lang="en-US" sz="3400" dirty="0" err="1"/>
              <a:t>dārzkopības</a:t>
            </a:r>
            <a:r>
              <a:rPr lang="en-US" sz="3400" dirty="0"/>
              <a:t> </a:t>
            </a:r>
            <a:r>
              <a:rPr lang="en-US" sz="3400" dirty="0" err="1"/>
              <a:t>nozarei</a:t>
            </a:r>
            <a:r>
              <a:rPr lang="en-US" sz="3400" dirty="0"/>
              <a:t> </a:t>
            </a:r>
            <a:r>
              <a:rPr lang="en-US" sz="3400" dirty="0" err="1"/>
              <a:t>ir</a:t>
            </a:r>
            <a:r>
              <a:rPr lang="en-US" sz="3400" dirty="0"/>
              <a:t> </a:t>
            </a:r>
            <a:r>
              <a:rPr lang="en-US" sz="3400" b="1" dirty="0" err="1"/>
              <a:t>jārisina</a:t>
            </a:r>
            <a:r>
              <a:rPr lang="en-US" sz="3400" b="1" dirty="0"/>
              <a:t> </a:t>
            </a:r>
            <a:r>
              <a:rPr lang="en-US" sz="3400" b="1" dirty="0" err="1"/>
              <a:t>nākošajos</a:t>
            </a:r>
            <a:r>
              <a:rPr lang="en-US" sz="3400" b="1" dirty="0"/>
              <a:t> </a:t>
            </a:r>
            <a:r>
              <a:rPr lang="en-US" sz="3400" dirty="0"/>
              <a:t>3-5 </a:t>
            </a:r>
            <a:r>
              <a:rPr lang="en-US" sz="3400" dirty="0" err="1"/>
              <a:t>gados</a:t>
            </a:r>
            <a:endParaRPr lang="en-US" sz="3400" dirty="0"/>
          </a:p>
        </p:txBody>
      </p:sp>
      <p:sp>
        <p:nvSpPr>
          <p:cNvPr id="3" name="Content Placeholder 2">
            <a:extLst>
              <a:ext uri="{FF2B5EF4-FFF2-40B4-BE49-F238E27FC236}">
                <a16:creationId xmlns:a16="http://schemas.microsoft.com/office/drawing/2014/main" id="{96D968DF-0886-49B4-BA55-E8A6B29EECF8}"/>
              </a:ext>
            </a:extLst>
          </p:cNvPr>
          <p:cNvSpPr>
            <a:spLocks noGrp="1"/>
          </p:cNvSpPr>
          <p:nvPr>
            <p:ph idx="1"/>
          </p:nvPr>
        </p:nvSpPr>
        <p:spPr>
          <a:xfrm>
            <a:off x="126732" y="1807304"/>
            <a:ext cx="6585567" cy="4925091"/>
          </a:xfrm>
        </p:spPr>
        <p:txBody>
          <a:bodyPr>
            <a:normAutofit fontScale="77500" lnSpcReduction="20000"/>
          </a:bodyPr>
          <a:lstStyle/>
          <a:p>
            <a:r>
              <a:rPr lang="en-US" sz="2400" b="1" dirty="0" err="1"/>
              <a:t>Kooperācija</a:t>
            </a:r>
            <a:r>
              <a:rPr lang="en-US" sz="2400" dirty="0"/>
              <a:t> un </a:t>
            </a:r>
            <a:r>
              <a:rPr lang="en-US" sz="2400" dirty="0" err="1"/>
              <a:t>kritiskās</a:t>
            </a:r>
            <a:r>
              <a:rPr lang="en-US" sz="2400" dirty="0"/>
              <a:t> </a:t>
            </a:r>
            <a:r>
              <a:rPr lang="en-US" sz="2400" dirty="0" err="1"/>
              <a:t>masas</a:t>
            </a:r>
            <a:r>
              <a:rPr lang="en-US" sz="2400" dirty="0"/>
              <a:t> </a:t>
            </a:r>
            <a:r>
              <a:rPr lang="en-US" sz="2400" dirty="0" err="1"/>
              <a:t>ražošanā</a:t>
            </a:r>
            <a:r>
              <a:rPr lang="en-US" sz="2400" dirty="0"/>
              <a:t> </a:t>
            </a:r>
            <a:r>
              <a:rPr lang="en-US" sz="2400" dirty="0" err="1"/>
              <a:t>sasniegšana</a:t>
            </a:r>
            <a:endParaRPr lang="lv-LV" sz="2400" dirty="0"/>
          </a:p>
          <a:p>
            <a:r>
              <a:rPr lang="lv-LV" sz="2400" b="1" dirty="0"/>
              <a:t>Veicināt</a:t>
            </a:r>
            <a:r>
              <a:rPr lang="lv-LV" sz="2400" dirty="0"/>
              <a:t> vietējo produktu patēriņu, popularitāti</a:t>
            </a:r>
          </a:p>
          <a:p>
            <a:r>
              <a:rPr lang="en-US" sz="2400" b="1" kern="0" dirty="0" err="1">
                <a:effectLst/>
                <a:latin typeface="Calibri" panose="020F0502020204030204" pitchFamily="34" charset="0"/>
                <a:ea typeface="Times New Roman" panose="02020603050405020304" pitchFamily="18" charset="0"/>
              </a:rPr>
              <a:t>Izlīdzināt</a:t>
            </a:r>
            <a:r>
              <a:rPr lang="en-US" sz="2400" b="1" kern="0" dirty="0">
                <a:effectLst/>
                <a:latin typeface="Calibri" panose="020F0502020204030204" pitchFamily="34" charset="0"/>
                <a:ea typeface="Times New Roman" panose="02020603050405020304" pitchFamily="18" charset="0"/>
              </a:rPr>
              <a:t> </a:t>
            </a:r>
            <a:r>
              <a:rPr lang="en-US" sz="2400" b="1" kern="0" dirty="0" err="1">
                <a:effectLst/>
                <a:latin typeface="Calibri" panose="020F0502020204030204" pitchFamily="34" charset="0"/>
                <a:ea typeface="Times New Roman" panose="02020603050405020304" pitchFamily="18" charset="0"/>
              </a:rPr>
              <a:t>platību</a:t>
            </a:r>
            <a:r>
              <a:rPr lang="en-US" sz="2400" b="1" kern="0" dirty="0">
                <a:effectLst/>
                <a:latin typeface="Calibri" panose="020F0502020204030204" pitchFamily="34" charset="0"/>
                <a:ea typeface="Times New Roman" panose="02020603050405020304" pitchFamily="18" charset="0"/>
              </a:rPr>
              <a:t> </a:t>
            </a:r>
            <a:r>
              <a:rPr lang="en-US" sz="2400" b="1" kern="0" dirty="0" err="1">
                <a:effectLst/>
                <a:latin typeface="Calibri" panose="020F0502020204030204" pitchFamily="34" charset="0"/>
                <a:ea typeface="Times New Roman" panose="02020603050405020304" pitchFamily="18" charset="0"/>
              </a:rPr>
              <a:t>maksājumus</a:t>
            </a:r>
            <a:r>
              <a:rPr lang="en-US" sz="2400" b="1" kern="0" dirty="0">
                <a:effectLst/>
                <a:latin typeface="Calibri" panose="020F0502020204030204" pitchFamily="34" charset="0"/>
                <a:ea typeface="Times New Roman" panose="02020603050405020304" pitchFamily="18" charset="0"/>
              </a:rPr>
              <a:t> </a:t>
            </a:r>
            <a:r>
              <a:rPr lang="en-US" sz="2400" kern="0" dirty="0" err="1">
                <a:effectLst/>
                <a:latin typeface="Calibri" panose="020F0502020204030204" pitchFamily="34" charset="0"/>
                <a:ea typeface="Times New Roman" panose="02020603050405020304" pitchFamily="18" charset="0"/>
              </a:rPr>
              <a:t>visām</a:t>
            </a:r>
            <a:r>
              <a:rPr lang="en-US" sz="2400" kern="0" dirty="0">
                <a:effectLst/>
                <a:latin typeface="Calibri" panose="020F0502020204030204" pitchFamily="34" charset="0"/>
                <a:ea typeface="Times New Roman" panose="02020603050405020304" pitchFamily="18" charset="0"/>
              </a:rPr>
              <a:t> </a:t>
            </a:r>
            <a:r>
              <a:rPr lang="lv-LV" sz="2400" kern="0" dirty="0">
                <a:effectLst/>
                <a:latin typeface="Calibri" panose="020F0502020204030204" pitchFamily="34" charset="0"/>
                <a:ea typeface="Times New Roman" panose="02020603050405020304" pitchFamily="18" charset="0"/>
              </a:rPr>
              <a:t>ES </a:t>
            </a:r>
            <a:r>
              <a:rPr lang="en-US" sz="2400" kern="0" dirty="0" err="1">
                <a:effectLst/>
                <a:latin typeface="Calibri" panose="020F0502020204030204" pitchFamily="34" charset="0"/>
                <a:ea typeface="Times New Roman" panose="02020603050405020304" pitchFamily="18" charset="0"/>
              </a:rPr>
              <a:t>valstīm</a:t>
            </a:r>
            <a:endParaRPr lang="lv-LV" sz="2400" dirty="0"/>
          </a:p>
          <a:p>
            <a:r>
              <a:rPr lang="en-US" sz="2400" b="1" dirty="0" err="1"/>
              <a:t>Uzglabāšana</a:t>
            </a:r>
            <a:r>
              <a:rPr lang="en-US" sz="2400" b="1" dirty="0"/>
              <a:t>, </a:t>
            </a:r>
            <a:r>
              <a:rPr lang="en-US" sz="2400" b="1" dirty="0" err="1"/>
              <a:t>pārstrāde</a:t>
            </a:r>
            <a:r>
              <a:rPr lang="en-US" sz="2400" b="1" dirty="0"/>
              <a:t>, </a:t>
            </a:r>
            <a:r>
              <a:rPr lang="en-US" sz="2400" b="1" dirty="0" err="1"/>
              <a:t>inovatīvi</a:t>
            </a:r>
            <a:r>
              <a:rPr lang="en-US" sz="2400" b="1" dirty="0"/>
              <a:t> </a:t>
            </a:r>
            <a:r>
              <a:rPr lang="en-US" sz="2400" b="1" dirty="0" err="1"/>
              <a:t>produkti</a:t>
            </a:r>
            <a:r>
              <a:rPr lang="en-US" sz="2400" b="1" dirty="0"/>
              <a:t>, </a:t>
            </a:r>
            <a:r>
              <a:rPr lang="en-US" sz="2400" b="1" dirty="0" err="1"/>
              <a:t>eksports</a:t>
            </a:r>
            <a:endParaRPr lang="lv-LV" sz="2400" b="1" dirty="0"/>
          </a:p>
          <a:p>
            <a:r>
              <a:rPr lang="en-US" sz="2400" b="1" kern="0" dirty="0" err="1">
                <a:effectLst/>
                <a:latin typeface="Calibri" panose="020F0502020204030204" pitchFamily="34" charset="0"/>
                <a:ea typeface="Times New Roman" panose="02020603050405020304" pitchFamily="18" charset="0"/>
                <a:cs typeface="Times New Roman" panose="02020603050405020304" pitchFamily="18" charset="0"/>
              </a:rPr>
              <a:t>Pielāgošanās</a:t>
            </a:r>
            <a:r>
              <a:rPr lang="en-US" sz="2400" b="1"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b="1" kern="0" dirty="0" err="1">
                <a:effectLst/>
                <a:latin typeface="Calibri" panose="020F0502020204030204" pitchFamily="34" charset="0"/>
                <a:ea typeface="Times New Roman" panose="02020603050405020304" pitchFamily="18" charset="0"/>
                <a:cs typeface="Times New Roman" panose="02020603050405020304" pitchFamily="18" charset="0"/>
              </a:rPr>
              <a:t>klimatam</a:t>
            </a:r>
            <a:endParaRPr lang="en-US" sz="2400" kern="100" dirty="0">
              <a:effectLst/>
              <a:latin typeface="Aptos"/>
              <a:ea typeface="Aptos"/>
              <a:cs typeface="Times New Roman" panose="02020603050405020304" pitchFamily="18" charset="0"/>
            </a:endParaRPr>
          </a:p>
          <a:p>
            <a:r>
              <a:rPr lang="en-US" sz="2400" b="1" dirty="0" err="1"/>
              <a:t>Darbaspēk</a:t>
            </a:r>
            <a:r>
              <a:rPr lang="lv-LV" sz="2400" b="1" dirty="0"/>
              <a:t>s</a:t>
            </a:r>
            <a:endParaRPr lang="en-US" sz="2400" dirty="0"/>
          </a:p>
          <a:p>
            <a:r>
              <a:rPr lang="en-US" sz="2400" b="1" dirty="0" err="1"/>
              <a:t>Iekšējā</a:t>
            </a:r>
            <a:r>
              <a:rPr lang="en-US" sz="2400" b="1" dirty="0"/>
              <a:t> </a:t>
            </a:r>
            <a:r>
              <a:rPr lang="en-US" sz="2400" b="1" dirty="0" err="1"/>
              <a:t>tirgus</a:t>
            </a:r>
            <a:r>
              <a:rPr lang="en-US" sz="2400" b="1" dirty="0"/>
              <a:t> </a:t>
            </a:r>
            <a:r>
              <a:rPr lang="en-US" sz="2400" b="1" dirty="0" err="1"/>
              <a:t>aizsardz</a:t>
            </a:r>
            <a:r>
              <a:rPr lang="lv-LV" sz="2400" b="1" dirty="0"/>
              <a:t>ī</a:t>
            </a:r>
            <a:r>
              <a:rPr lang="en-US" sz="2400" b="1" dirty="0" err="1"/>
              <a:t>ba</a:t>
            </a:r>
            <a:endParaRPr lang="lv-LV" sz="2400" dirty="0"/>
          </a:p>
          <a:p>
            <a:r>
              <a:rPr lang="lv-LV" sz="2400" b="1" dirty="0"/>
              <a:t>Augsnes veselība</a:t>
            </a:r>
            <a:endParaRPr lang="lv-LV" sz="2400" dirty="0"/>
          </a:p>
          <a:p>
            <a:r>
              <a:rPr lang="lv-LV" sz="2400" b="1" kern="0" dirty="0">
                <a:latin typeface="Calibri" panose="020F0502020204030204" pitchFamily="34" charset="0"/>
                <a:ea typeface="Times New Roman" panose="02020603050405020304" pitchFamily="18" charset="0"/>
              </a:rPr>
              <a:t>M</a:t>
            </a:r>
            <a:r>
              <a:rPr lang="en-US" sz="2400" b="1" kern="0" dirty="0" err="1">
                <a:effectLst/>
                <a:latin typeface="Calibri" panose="020F0502020204030204" pitchFamily="34" charset="0"/>
                <a:ea typeface="Times New Roman" panose="02020603050405020304" pitchFamily="18" charset="0"/>
              </a:rPr>
              <a:t>odernās</a:t>
            </a:r>
            <a:r>
              <a:rPr lang="en-US" sz="2400" b="1" kern="0" dirty="0">
                <a:effectLst/>
                <a:latin typeface="Calibri" panose="020F0502020204030204" pitchFamily="34" charset="0"/>
                <a:ea typeface="Times New Roman" panose="02020603050405020304" pitchFamily="18" charset="0"/>
              </a:rPr>
              <a:t> </a:t>
            </a:r>
            <a:r>
              <a:rPr lang="en-US" sz="2400" b="1" kern="0" dirty="0" err="1">
                <a:effectLst/>
                <a:latin typeface="Calibri" panose="020F0502020204030204" pitchFamily="34" charset="0"/>
                <a:ea typeface="Times New Roman" panose="02020603050405020304" pitchFamily="18" charset="0"/>
              </a:rPr>
              <a:t>tehnoloģijas</a:t>
            </a:r>
            <a:endParaRPr lang="lv-LV" sz="2400" b="1" kern="0" dirty="0">
              <a:effectLst/>
              <a:latin typeface="Calibri" panose="020F0502020204030204" pitchFamily="34" charset="0"/>
              <a:ea typeface="Times New Roman" panose="02020603050405020304" pitchFamily="18" charset="0"/>
            </a:endParaRPr>
          </a:p>
          <a:p>
            <a:r>
              <a:rPr lang="lv-LV" sz="2400" b="1" kern="0" dirty="0">
                <a:latin typeface="Calibri" panose="020F0502020204030204" pitchFamily="34" charset="0"/>
              </a:rPr>
              <a:t>AAL pieejamība</a:t>
            </a:r>
          </a:p>
          <a:p>
            <a:r>
              <a:rPr lang="en-US" sz="2400" kern="0" dirty="0" err="1">
                <a:effectLst/>
                <a:latin typeface="Calibri" panose="020F0502020204030204" pitchFamily="34" charset="0"/>
                <a:ea typeface="Times New Roman" panose="02020603050405020304" pitchFamily="18" charset="0"/>
              </a:rPr>
              <a:t>Jāvei</a:t>
            </a:r>
            <a:r>
              <a:rPr lang="lv-LV" sz="2400" kern="0" dirty="0">
                <a:effectLst/>
                <a:latin typeface="Calibri" panose="020F0502020204030204" pitchFamily="34" charset="0"/>
                <a:ea typeface="Times New Roman" panose="02020603050405020304" pitchFamily="18" charset="0"/>
              </a:rPr>
              <a:t>cina</a:t>
            </a:r>
            <a:r>
              <a:rPr lang="en-US" sz="2400" kern="0" dirty="0">
                <a:effectLst/>
                <a:latin typeface="Calibri" panose="020F0502020204030204" pitchFamily="34" charset="0"/>
                <a:ea typeface="Times New Roman" panose="02020603050405020304" pitchFamily="18" charset="0"/>
              </a:rPr>
              <a:t> </a:t>
            </a:r>
            <a:r>
              <a:rPr lang="lv-LV" sz="2400" b="1" kern="0" dirty="0">
                <a:effectLst/>
                <a:latin typeface="Calibri" panose="020F0502020204030204" pitchFamily="34" charset="0"/>
                <a:ea typeface="Times New Roman" panose="02020603050405020304" pitchFamily="18" charset="0"/>
              </a:rPr>
              <a:t>sadarbība</a:t>
            </a:r>
            <a:r>
              <a:rPr lang="en-US" sz="2400" b="1" kern="0" dirty="0">
                <a:effectLst/>
                <a:latin typeface="Calibri" panose="020F0502020204030204" pitchFamily="34" charset="0"/>
                <a:ea typeface="Times New Roman" panose="02020603050405020304" pitchFamily="18" charset="0"/>
              </a:rPr>
              <a:t> </a:t>
            </a:r>
            <a:r>
              <a:rPr lang="lv-LV" sz="2400" b="1" kern="0" dirty="0">
                <a:effectLst/>
                <a:latin typeface="Calibri" panose="020F0502020204030204" pitchFamily="34" charset="0"/>
                <a:ea typeface="Times New Roman" panose="02020603050405020304" pitchFamily="18" charset="0"/>
              </a:rPr>
              <a:t>starp </a:t>
            </a:r>
            <a:r>
              <a:rPr lang="en-US" sz="2400" b="1" kern="0" dirty="0" err="1">
                <a:effectLst/>
                <a:latin typeface="Calibri" panose="020F0502020204030204" pitchFamily="34" charset="0"/>
                <a:ea typeface="Times New Roman" panose="02020603050405020304" pitchFamily="18" charset="0"/>
              </a:rPr>
              <a:t>zinātnieki</a:t>
            </a:r>
            <a:r>
              <a:rPr lang="lv-LV" sz="2400" b="1" kern="0" dirty="0">
                <a:effectLst/>
                <a:latin typeface="Calibri" panose="020F0502020204030204" pitchFamily="34" charset="0"/>
                <a:ea typeface="Times New Roman" panose="02020603050405020304" pitchFamily="18" charset="0"/>
              </a:rPr>
              <a:t>em</a:t>
            </a:r>
            <a:r>
              <a:rPr lang="en-US" sz="2400" b="1" kern="0" dirty="0">
                <a:effectLst/>
                <a:latin typeface="Calibri" panose="020F0502020204030204" pitchFamily="34" charset="0"/>
                <a:ea typeface="Times New Roman" panose="02020603050405020304" pitchFamily="18" charset="0"/>
              </a:rPr>
              <a:t>, </a:t>
            </a:r>
            <a:r>
              <a:rPr lang="en-US" sz="2400" b="1" kern="0" dirty="0" err="1">
                <a:effectLst/>
                <a:latin typeface="Calibri" panose="020F0502020204030204" pitchFamily="34" charset="0"/>
                <a:ea typeface="Times New Roman" panose="02020603050405020304" pitchFamily="18" charset="0"/>
              </a:rPr>
              <a:t>uzņēmēji</a:t>
            </a:r>
            <a:r>
              <a:rPr lang="lv-LV" sz="2400" b="1" kern="0" dirty="0">
                <a:effectLst/>
                <a:latin typeface="Calibri" panose="020F0502020204030204" pitchFamily="34" charset="0"/>
                <a:ea typeface="Times New Roman" panose="02020603050405020304" pitchFamily="18" charset="0"/>
              </a:rPr>
              <a:t>em</a:t>
            </a:r>
            <a:r>
              <a:rPr lang="en-US" sz="2400" b="1" kern="0" dirty="0">
                <a:effectLst/>
                <a:latin typeface="Calibri" panose="020F0502020204030204" pitchFamily="34" charset="0"/>
                <a:ea typeface="Times New Roman" panose="02020603050405020304" pitchFamily="18" charset="0"/>
              </a:rPr>
              <a:t>, </a:t>
            </a:r>
            <a:r>
              <a:rPr lang="en-US" sz="2400" b="1" kern="0" dirty="0" err="1">
                <a:effectLst/>
                <a:latin typeface="Calibri" panose="020F0502020204030204" pitchFamily="34" charset="0"/>
                <a:ea typeface="Times New Roman" panose="02020603050405020304" pitchFamily="18" charset="0"/>
              </a:rPr>
              <a:t>politiķi</a:t>
            </a:r>
            <a:r>
              <a:rPr lang="lv-LV" sz="2400" b="1" kern="0" dirty="0">
                <a:latin typeface="Calibri" panose="020F0502020204030204" pitchFamily="34" charset="0"/>
                <a:ea typeface="Times New Roman" panose="02020603050405020304" pitchFamily="18" charset="0"/>
              </a:rPr>
              <a:t>em</a:t>
            </a:r>
          </a:p>
          <a:p>
            <a:r>
              <a:rPr lang="lv-LV" sz="2400" kern="0" dirty="0">
                <a:effectLst/>
                <a:latin typeface="Calibri" panose="020F0502020204030204" pitchFamily="34" charset="0"/>
                <a:ea typeface="Times New Roman" panose="02020603050405020304" pitchFamily="18" charset="0"/>
              </a:rPr>
              <a:t>Jāveido </a:t>
            </a:r>
            <a:r>
              <a:rPr lang="en-US" sz="2400" kern="0" dirty="0" err="1">
                <a:effectLst/>
                <a:latin typeface="Calibri" panose="020F0502020204030204" pitchFamily="34" charset="0"/>
                <a:ea typeface="Times New Roman" panose="02020603050405020304" pitchFamily="18" charset="0"/>
              </a:rPr>
              <a:t>spēcīgs</a:t>
            </a:r>
            <a:r>
              <a:rPr lang="en-US" sz="2400" kern="0" dirty="0">
                <a:effectLst/>
                <a:latin typeface="Calibri" panose="020F0502020204030204" pitchFamily="34" charset="0"/>
                <a:ea typeface="Times New Roman" panose="02020603050405020304" pitchFamily="18" charset="0"/>
              </a:rPr>
              <a:t> </a:t>
            </a:r>
            <a:r>
              <a:rPr lang="en-US" sz="2400" b="1" kern="0" dirty="0" err="1">
                <a:effectLst/>
                <a:latin typeface="Calibri" panose="020F0502020204030204" pitchFamily="34" charset="0"/>
                <a:ea typeface="Times New Roman" panose="02020603050405020304" pitchFamily="18" charset="0"/>
              </a:rPr>
              <a:t>konsultantu</a:t>
            </a:r>
            <a:r>
              <a:rPr lang="en-US" sz="2400" b="1" kern="0" dirty="0">
                <a:effectLst/>
                <a:latin typeface="Calibri" panose="020F0502020204030204" pitchFamily="34" charset="0"/>
                <a:ea typeface="Times New Roman" panose="02020603050405020304" pitchFamily="18" charset="0"/>
              </a:rPr>
              <a:t> </a:t>
            </a:r>
            <a:r>
              <a:rPr lang="en-US" sz="2400" b="1" kern="0" dirty="0" err="1">
                <a:effectLst/>
                <a:latin typeface="Calibri" panose="020F0502020204030204" pitchFamily="34" charset="0"/>
                <a:ea typeface="Times New Roman" panose="02020603050405020304" pitchFamily="18" charset="0"/>
              </a:rPr>
              <a:t>dienests</a:t>
            </a:r>
            <a:endParaRPr lang="lv-LV" sz="2400" b="1" kern="0" dirty="0">
              <a:effectLst/>
              <a:latin typeface="Calibri" panose="020F0502020204030204" pitchFamily="34" charset="0"/>
              <a:ea typeface="Times New Roman" panose="02020603050405020304" pitchFamily="18" charset="0"/>
            </a:endParaRPr>
          </a:p>
          <a:p>
            <a:r>
              <a:rPr lang="lv-LV" sz="2400" kern="0" dirty="0">
                <a:latin typeface="Calibri" panose="020F0502020204030204" pitchFamily="34" charset="0"/>
              </a:rPr>
              <a:t>Samazināts </a:t>
            </a:r>
            <a:r>
              <a:rPr lang="lv-LV" sz="2400" b="1" kern="0" dirty="0">
                <a:latin typeface="Calibri" panose="020F0502020204030204" pitchFamily="34" charset="0"/>
              </a:rPr>
              <a:t>PVN</a:t>
            </a:r>
          </a:p>
          <a:p>
            <a:r>
              <a:rPr lang="en-US" sz="2400" kern="0" dirty="0" err="1">
                <a:effectLst/>
                <a:latin typeface="Calibri" panose="020F0502020204030204" pitchFamily="34" charset="0"/>
                <a:ea typeface="Times New Roman" panose="02020603050405020304" pitchFamily="18" charset="0"/>
              </a:rPr>
              <a:t>Latvijas</a:t>
            </a:r>
            <a:r>
              <a:rPr lang="en-US" sz="2400" kern="0" dirty="0">
                <a:effectLst/>
                <a:latin typeface="Calibri" panose="020F0502020204030204" pitchFamily="34" charset="0"/>
                <a:ea typeface="Times New Roman" panose="02020603050405020304" pitchFamily="18" charset="0"/>
              </a:rPr>
              <a:t> </a:t>
            </a:r>
            <a:r>
              <a:rPr lang="en-US" sz="2400" b="1" kern="0" dirty="0" err="1">
                <a:effectLst/>
                <a:latin typeface="Calibri" panose="020F0502020204030204" pitchFamily="34" charset="0"/>
                <a:ea typeface="Times New Roman" panose="02020603050405020304" pitchFamily="18" charset="0"/>
              </a:rPr>
              <a:t>reģionu</a:t>
            </a:r>
            <a:r>
              <a:rPr lang="en-US" sz="2400" b="1" kern="0" dirty="0">
                <a:effectLst/>
                <a:latin typeface="Calibri" panose="020F0502020204030204" pitchFamily="34" charset="0"/>
                <a:ea typeface="Times New Roman" panose="02020603050405020304" pitchFamily="18" charset="0"/>
              </a:rPr>
              <a:t> </a:t>
            </a:r>
            <a:r>
              <a:rPr lang="en-US" sz="2400" b="1" kern="0" dirty="0" err="1">
                <a:effectLst/>
                <a:latin typeface="Calibri" panose="020F0502020204030204" pitchFamily="34" charset="0"/>
                <a:ea typeface="Times New Roman" panose="02020603050405020304" pitchFamily="18" charset="0"/>
              </a:rPr>
              <a:t>attīstības</a:t>
            </a:r>
            <a:r>
              <a:rPr lang="en-US" sz="2400" b="1" kern="0" dirty="0">
                <a:effectLst/>
                <a:latin typeface="Calibri" panose="020F0502020204030204" pitchFamily="34" charset="0"/>
                <a:ea typeface="Times New Roman" panose="02020603050405020304" pitchFamily="18" charset="0"/>
              </a:rPr>
              <a:t> </a:t>
            </a:r>
            <a:r>
              <a:rPr lang="en-US" sz="2400" b="1" kern="0" dirty="0" err="1">
                <a:effectLst/>
                <a:latin typeface="Calibri" panose="020F0502020204030204" pitchFamily="34" charset="0"/>
                <a:ea typeface="Times New Roman" panose="02020603050405020304" pitchFamily="18" charset="0"/>
              </a:rPr>
              <a:t>politika</a:t>
            </a:r>
            <a:endParaRPr lang="lv-LV" sz="2400" b="1" kern="0" dirty="0">
              <a:effectLst/>
              <a:latin typeface="Calibri" panose="020F0502020204030204" pitchFamily="34" charset="0"/>
              <a:ea typeface="Times New Roman" panose="02020603050405020304" pitchFamily="18" charset="0"/>
            </a:endParaRPr>
          </a:p>
          <a:p>
            <a:pPr marL="0" indent="0">
              <a:buNone/>
            </a:pPr>
            <a:endParaRPr lang="en-US" sz="1000" dirty="0"/>
          </a:p>
        </p:txBody>
      </p:sp>
      <p:pic>
        <p:nvPicPr>
          <p:cNvPr id="5" name="Picture 4">
            <a:extLst>
              <a:ext uri="{FF2B5EF4-FFF2-40B4-BE49-F238E27FC236}">
                <a16:creationId xmlns:a16="http://schemas.microsoft.com/office/drawing/2014/main" id="{B0A71F2D-FC3A-4215-8E5A-11F762BF7DA3}"/>
              </a:ext>
            </a:extLst>
          </p:cNvPr>
          <p:cNvPicPr>
            <a:picLocks noChangeAspect="1"/>
          </p:cNvPicPr>
          <p:nvPr/>
        </p:nvPicPr>
        <p:blipFill>
          <a:blip r:embed="rId2"/>
          <a:srcRect l="34280" r="1942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581460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F2AC20-1E63-A9A9-6A9A-676C6CCD1829}"/>
              </a:ext>
            </a:extLst>
          </p:cNvPr>
          <p:cNvSpPr>
            <a:spLocks noGrp="1"/>
          </p:cNvSpPr>
          <p:nvPr>
            <p:ph type="title"/>
          </p:nvPr>
        </p:nvSpPr>
        <p:spPr>
          <a:xfrm>
            <a:off x="34327" y="-164491"/>
            <a:ext cx="7093132" cy="1788677"/>
          </a:xfrm>
        </p:spPr>
        <p:txBody>
          <a:bodyPr anchor="b">
            <a:normAutofit/>
          </a:bodyPr>
          <a:lstStyle/>
          <a:p>
            <a:pPr algn="ctr"/>
            <a:r>
              <a:rPr lang="lv-LV" b="1" dirty="0">
                <a:solidFill>
                  <a:schemeClr val="accent6"/>
                </a:solidFill>
              </a:rPr>
              <a:t>Optimālie scenāriji </a:t>
            </a:r>
            <a:br>
              <a:rPr lang="lv-LV" b="1" dirty="0">
                <a:solidFill>
                  <a:schemeClr val="accent6"/>
                </a:solidFill>
              </a:rPr>
            </a:br>
            <a:r>
              <a:rPr lang="lv-LV" b="1" dirty="0">
                <a:solidFill>
                  <a:schemeClr val="accent6"/>
                </a:solidFill>
              </a:rPr>
              <a:t>Dārzkopības nozares attīstībai</a:t>
            </a:r>
          </a:p>
        </p:txBody>
      </p:sp>
      <p:sp>
        <p:nvSpPr>
          <p:cNvPr id="3" name="Content Placeholder 2">
            <a:extLst>
              <a:ext uri="{FF2B5EF4-FFF2-40B4-BE49-F238E27FC236}">
                <a16:creationId xmlns:a16="http://schemas.microsoft.com/office/drawing/2014/main" id="{40B10413-C686-6BBA-6F7C-DDC93780A24C}"/>
              </a:ext>
            </a:extLst>
          </p:cNvPr>
          <p:cNvSpPr>
            <a:spLocks noGrp="1"/>
          </p:cNvSpPr>
          <p:nvPr>
            <p:ph idx="1"/>
          </p:nvPr>
        </p:nvSpPr>
        <p:spPr>
          <a:xfrm>
            <a:off x="1202040" y="1948681"/>
            <a:ext cx="4114801" cy="3465568"/>
          </a:xfrm>
        </p:spPr>
        <p:txBody>
          <a:bodyPr>
            <a:normAutofit/>
          </a:bodyPr>
          <a:lstStyle/>
          <a:p>
            <a:r>
              <a:rPr lang="lv-LV" dirty="0"/>
              <a:t>Tehnoloģiju un zināšanu integrācija, inovācijas</a:t>
            </a:r>
          </a:p>
          <a:p>
            <a:r>
              <a:rPr lang="lv-LV" dirty="0"/>
              <a:t>Sadarbība, vietējā un eksporta tirgu paplašināšana</a:t>
            </a:r>
          </a:p>
          <a:p>
            <a:r>
              <a:rPr lang="lv-LV" dirty="0"/>
              <a:t>Ienesīga ilgtspēja – veselība, drošība, daba </a:t>
            </a:r>
          </a:p>
        </p:txBody>
      </p:sp>
      <p:pic>
        <p:nvPicPr>
          <p:cNvPr id="7" name="Picture 6" descr="A group of people holding hands&#10;&#10;AI-generated content may be incorrect.">
            <a:extLst>
              <a:ext uri="{FF2B5EF4-FFF2-40B4-BE49-F238E27FC236}">
                <a16:creationId xmlns:a16="http://schemas.microsoft.com/office/drawing/2014/main" id="{BBB5ED82-3428-441A-2CE7-729871205493}"/>
              </a:ext>
            </a:extLst>
          </p:cNvPr>
          <p:cNvPicPr>
            <a:picLocks noChangeAspect="1"/>
          </p:cNvPicPr>
          <p:nvPr/>
        </p:nvPicPr>
        <p:blipFill>
          <a:blip r:embed="rId2">
            <a:extLst>
              <a:ext uri="{28A0092B-C50C-407E-A947-70E740481C1C}">
                <a14:useLocalDpi xmlns:a14="http://schemas.microsoft.com/office/drawing/2010/main" val="0"/>
              </a:ext>
            </a:extLst>
          </a:blip>
          <a:srcRect l="6722" r="12753" b="3"/>
          <a:stretch/>
        </p:blipFill>
        <p:spPr>
          <a:xfrm>
            <a:off x="8452968" y="3681465"/>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9" name="Picture 8" descr="A road surrounded by trees&#10;&#10;AI-generated content may be incorrect.">
            <a:extLst>
              <a:ext uri="{FF2B5EF4-FFF2-40B4-BE49-F238E27FC236}">
                <a16:creationId xmlns:a16="http://schemas.microsoft.com/office/drawing/2014/main" id="{89C2D5A1-0CD4-9520-C908-914DADF6C87F}"/>
              </a:ext>
            </a:extLst>
          </p:cNvPr>
          <p:cNvPicPr>
            <a:picLocks noChangeAspect="1"/>
          </p:cNvPicPr>
          <p:nvPr/>
        </p:nvPicPr>
        <p:blipFill>
          <a:blip r:embed="rId3">
            <a:extLst>
              <a:ext uri="{28A0092B-C50C-407E-A947-70E740481C1C}">
                <a14:useLocalDpi xmlns:a14="http://schemas.microsoft.com/office/drawing/2010/main" val="0"/>
              </a:ext>
            </a:extLst>
          </a:blip>
          <a:srcRect l="15454" r="28834"/>
          <a:stretch/>
        </p:blipFill>
        <p:spPr>
          <a:xfrm>
            <a:off x="5398276" y="2457970"/>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5" name="Picture 4" descr="A trap from a wooden pole in a vegetable garden&#10;&#10;AI-generated content may be incorrect.">
            <a:extLst>
              <a:ext uri="{FF2B5EF4-FFF2-40B4-BE49-F238E27FC236}">
                <a16:creationId xmlns:a16="http://schemas.microsoft.com/office/drawing/2014/main" id="{4A38928F-6549-3F26-08D5-932805554E88}"/>
              </a:ext>
            </a:extLst>
          </p:cNvPr>
          <p:cNvPicPr>
            <a:picLocks noChangeAspect="1"/>
          </p:cNvPicPr>
          <p:nvPr/>
        </p:nvPicPr>
        <p:blipFill>
          <a:blip r:embed="rId4">
            <a:extLst>
              <a:ext uri="{28A0092B-C50C-407E-A947-70E740481C1C}">
                <a14:useLocalDpi xmlns:a14="http://schemas.microsoft.com/office/drawing/2010/main" val="0"/>
              </a:ext>
            </a:extLst>
          </a:blip>
          <a:srcRect l="5753" r="21402" b="1"/>
          <a:stretch/>
        </p:blipFill>
        <p:spPr>
          <a:xfrm>
            <a:off x="7621024" y="-5"/>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spTree>
    <p:extLst>
      <p:ext uri="{BB962C8B-B14F-4D97-AF65-F5344CB8AC3E}">
        <p14:creationId xmlns:p14="http://schemas.microsoft.com/office/powerpoint/2010/main" val="2987221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ttēls 3">
            <a:extLst>
              <a:ext uri="{FF2B5EF4-FFF2-40B4-BE49-F238E27FC236}">
                <a16:creationId xmlns:a16="http://schemas.microsoft.com/office/drawing/2014/main" id="{B74AF069-FF6B-1E76-F8D5-98D0EDDFF2E6}"/>
              </a:ext>
            </a:extLst>
          </p:cNvPr>
          <p:cNvPicPr>
            <a:picLocks noChangeAspect="1"/>
          </p:cNvPicPr>
          <p:nvPr/>
        </p:nvPicPr>
        <p:blipFill>
          <a:blip r:embed="rId2"/>
          <a:srcRect t="1444" r="-1" b="-1"/>
          <a:stretch>
            <a:fillRect/>
          </a:stretch>
        </p:blipFill>
        <p:spPr>
          <a:xfrm>
            <a:off x="-1" y="-2"/>
            <a:ext cx="5410198" cy="6858002"/>
          </a:xfrm>
          <a:prstGeom prst="rect">
            <a:avLst/>
          </a:prstGeom>
        </p:spPr>
      </p:pic>
      <p:sp useBgFill="1">
        <p:nvSpPr>
          <p:cNvPr id="16" name="Rectangle 15">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6137D83B-215D-0474-D246-7EB8A1CB91E4}"/>
              </a:ext>
            </a:extLst>
          </p:cNvPr>
          <p:cNvSpPr>
            <a:spLocks noGrp="1"/>
          </p:cNvSpPr>
          <p:nvPr>
            <p:ph type="title"/>
          </p:nvPr>
        </p:nvSpPr>
        <p:spPr>
          <a:xfrm>
            <a:off x="5456900" y="105723"/>
            <a:ext cx="6123385" cy="1559301"/>
          </a:xfrm>
        </p:spPr>
        <p:txBody>
          <a:bodyPr>
            <a:normAutofit fontScale="90000"/>
          </a:bodyPr>
          <a:lstStyle/>
          <a:p>
            <a:pPr algn="ctr"/>
            <a:r>
              <a:rPr lang="lv-LV" sz="4000" b="1" dirty="0">
                <a:solidFill>
                  <a:schemeClr val="accent6"/>
                </a:solidFill>
              </a:rPr>
              <a:t>Mērķis </a:t>
            </a:r>
            <a:br>
              <a:rPr lang="lv-LV" sz="4000" b="1" dirty="0">
                <a:solidFill>
                  <a:schemeClr val="accent6"/>
                </a:solidFill>
              </a:rPr>
            </a:br>
            <a:r>
              <a:rPr lang="lv-LV" sz="4000" b="1" dirty="0">
                <a:solidFill>
                  <a:schemeClr val="accent6"/>
                </a:solidFill>
              </a:rPr>
              <a:t>Dārzkopības nozares stratēģijai</a:t>
            </a:r>
            <a:endParaRPr lang="lv-LV" sz="4000" dirty="0"/>
          </a:p>
        </p:txBody>
      </p:sp>
      <p:sp>
        <p:nvSpPr>
          <p:cNvPr id="3" name="Satura vietturis 2">
            <a:extLst>
              <a:ext uri="{FF2B5EF4-FFF2-40B4-BE49-F238E27FC236}">
                <a16:creationId xmlns:a16="http://schemas.microsoft.com/office/drawing/2014/main" id="{F3564A00-FC4B-FE43-A651-4A1FD6680FD6}"/>
              </a:ext>
            </a:extLst>
          </p:cNvPr>
          <p:cNvSpPr>
            <a:spLocks noGrp="1"/>
          </p:cNvSpPr>
          <p:nvPr>
            <p:ph idx="1"/>
          </p:nvPr>
        </p:nvSpPr>
        <p:spPr>
          <a:xfrm>
            <a:off x="5279100" y="2002371"/>
            <a:ext cx="6781801" cy="4169978"/>
          </a:xfrm>
        </p:spPr>
        <p:txBody>
          <a:bodyPr anchor="ctr">
            <a:normAutofit fontScale="92500"/>
          </a:bodyPr>
          <a:lstStyle/>
          <a:p>
            <a:pPr marL="0" indent="0" algn="ctr">
              <a:buNone/>
            </a:pPr>
            <a:r>
              <a:rPr lang="lv-LV" sz="3600" b="1" dirty="0"/>
              <a:t>Attīstīt Latvijas dārzkopību par ilgtspējīgu, konkurētspējīgu un rentablu lauksaimniecības nozari, kas spēj nodrošināt vietējo un eksporta tirgu ar daudzveidīgiem, kvalitatīviem un drošiem produktiem visa gada garumā, veicinot vietējās produkcijas patēriņu, eksporta pieaugumu un jauno speciālistu iesaisti nozarē.</a:t>
            </a:r>
          </a:p>
          <a:p>
            <a:endParaRPr lang="lv-LV" sz="2000" dirty="0"/>
          </a:p>
        </p:txBody>
      </p:sp>
    </p:spTree>
    <p:extLst>
      <p:ext uri="{BB962C8B-B14F-4D97-AF65-F5344CB8AC3E}">
        <p14:creationId xmlns:p14="http://schemas.microsoft.com/office/powerpoint/2010/main" val="3449797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Satura vietturis 3">
            <a:extLst>
              <a:ext uri="{FF2B5EF4-FFF2-40B4-BE49-F238E27FC236}">
                <a16:creationId xmlns:a16="http://schemas.microsoft.com/office/drawing/2014/main" id="{03414A3F-54FF-BE14-CAE5-EEE0A6C5FC79}"/>
              </a:ext>
            </a:extLst>
          </p:cNvPr>
          <p:cNvPicPr>
            <a:picLocks noGrp="1" noChangeAspect="1"/>
          </p:cNvPicPr>
          <p:nvPr>
            <p:ph idx="1"/>
          </p:nvPr>
        </p:nvPicPr>
        <p:blipFill>
          <a:blip r:embed="rId2"/>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1372687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FEDE52CA-E0FB-A536-C10D-A8B7FEFEA25C}"/>
              </a:ext>
            </a:extLst>
          </p:cNvPr>
          <p:cNvSpPr>
            <a:spLocks noGrp="1"/>
          </p:cNvSpPr>
          <p:nvPr>
            <p:ph idx="1"/>
          </p:nvPr>
        </p:nvSpPr>
        <p:spPr/>
        <p:txBody>
          <a:bodyPr>
            <a:normAutofit fontScale="92500"/>
          </a:bodyPr>
          <a:lstStyle/>
          <a:p>
            <a:pPr marL="0" indent="0">
              <a:buNone/>
            </a:pPr>
            <a:r>
              <a:rPr lang="lv-LV" b="1" dirty="0"/>
              <a:t>Redzējums:</a:t>
            </a:r>
            <a:r>
              <a:rPr lang="lv-LV" i="1" dirty="0"/>
              <a:t> </a:t>
            </a:r>
            <a:r>
              <a:rPr lang="lv-LV" dirty="0"/>
              <a:t>Palielināts nozares eksporta apjoms un iekļūšana jaunos tirgos ar augstas pievienotās vērtības produktiem.</a:t>
            </a:r>
          </a:p>
          <a:p>
            <a:pPr marL="0" indent="0">
              <a:buNone/>
            </a:pPr>
            <a:r>
              <a:rPr lang="en-US" b="1" dirty="0" err="1"/>
              <a:t>Pasākumi</a:t>
            </a:r>
            <a:r>
              <a:rPr lang="lv-LV" b="1" dirty="0"/>
              <a:t>: </a:t>
            </a:r>
          </a:p>
          <a:p>
            <a:pPr marL="0" indent="0">
              <a:lnSpc>
                <a:spcPct val="100000"/>
              </a:lnSpc>
              <a:buNone/>
            </a:pPr>
            <a:r>
              <a:rPr lang="lv-LV" b="1" dirty="0"/>
              <a:t>Eksporta tirgus vēlmju, prasību, politikas un šķēršļu analīze, </a:t>
            </a:r>
          </a:p>
          <a:p>
            <a:pPr marL="0" indent="0">
              <a:lnSpc>
                <a:spcPct val="100000"/>
              </a:lnSpc>
              <a:buNone/>
            </a:pPr>
            <a:r>
              <a:rPr lang="lv-LV" b="1" dirty="0"/>
              <a:t>Dalība starptautiskās izstādēs, </a:t>
            </a:r>
          </a:p>
          <a:p>
            <a:pPr marL="0" indent="0">
              <a:lnSpc>
                <a:spcPct val="100000"/>
              </a:lnSpc>
              <a:buNone/>
            </a:pPr>
            <a:r>
              <a:rPr lang="lv-LV" b="1" dirty="0"/>
              <a:t>Eksportspējas stiprināšana (jāpalielina apjomi un pieejamība, zīmola attīstība), kooperācijas un loģistikas attīstīšana, </a:t>
            </a:r>
            <a:r>
              <a:rPr lang="lv-LV" b="1" dirty="0" err="1"/>
              <a:t>mentoringa</a:t>
            </a:r>
            <a:r>
              <a:rPr lang="lv-LV" b="1" dirty="0"/>
              <a:t> programmas, </a:t>
            </a:r>
          </a:p>
          <a:p>
            <a:pPr marL="0" indent="0">
              <a:lnSpc>
                <a:spcPct val="100000"/>
              </a:lnSpc>
              <a:buNone/>
            </a:pPr>
            <a:r>
              <a:rPr lang="lv-LV" b="1" dirty="0" err="1"/>
              <a:t>AirBaltic</a:t>
            </a:r>
            <a:r>
              <a:rPr lang="lv-LV" b="1" dirty="0"/>
              <a:t>, prāmju, vilcienu, autobusu reisos klientiem piedāvāt produktus. </a:t>
            </a:r>
            <a:endParaRPr lang="lv-LV" dirty="0"/>
          </a:p>
        </p:txBody>
      </p:sp>
      <p:pic>
        <p:nvPicPr>
          <p:cNvPr id="7" name="Attēls 6">
            <a:extLst>
              <a:ext uri="{FF2B5EF4-FFF2-40B4-BE49-F238E27FC236}">
                <a16:creationId xmlns:a16="http://schemas.microsoft.com/office/drawing/2014/main" id="{90B6C97F-7FF5-5E88-4E06-B41D646E27AC}"/>
              </a:ext>
            </a:extLst>
          </p:cNvPr>
          <p:cNvPicPr>
            <a:picLocks noChangeAspect="1"/>
          </p:cNvPicPr>
          <p:nvPr/>
        </p:nvPicPr>
        <p:blipFill>
          <a:blip r:embed="rId2"/>
          <a:stretch>
            <a:fillRect/>
          </a:stretch>
        </p:blipFill>
        <p:spPr>
          <a:xfrm>
            <a:off x="1133819" y="130796"/>
            <a:ext cx="10219981" cy="1559892"/>
          </a:xfrm>
          <a:prstGeom prst="rect">
            <a:avLst/>
          </a:prstGeom>
        </p:spPr>
      </p:pic>
    </p:spTree>
    <p:extLst>
      <p:ext uri="{BB962C8B-B14F-4D97-AF65-F5344CB8AC3E}">
        <p14:creationId xmlns:p14="http://schemas.microsoft.com/office/powerpoint/2010/main" val="683504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2680</TotalTime>
  <Words>745</Words>
  <Application>Microsoft Office PowerPoint</Application>
  <PresentationFormat>Platekrāna</PresentationFormat>
  <Paragraphs>84</Paragraphs>
  <Slides>15</Slides>
  <Notes>0</Notes>
  <HiddenSlides>0</HiddenSlides>
  <MMClips>0</MMClips>
  <ScaleCrop>false</ScaleCrop>
  <HeadingPairs>
    <vt:vector size="6" baseType="variant">
      <vt:variant>
        <vt:lpstr>Lietotie fonti</vt:lpstr>
      </vt:variant>
      <vt:variant>
        <vt:i4>4</vt:i4>
      </vt:variant>
      <vt:variant>
        <vt:lpstr>Dizains</vt:lpstr>
      </vt:variant>
      <vt:variant>
        <vt:i4>1</vt:i4>
      </vt:variant>
      <vt:variant>
        <vt:lpstr>Slaidu virsraksti</vt:lpstr>
      </vt:variant>
      <vt:variant>
        <vt:i4>15</vt:i4>
      </vt:variant>
    </vt:vector>
  </HeadingPairs>
  <TitlesOfParts>
    <vt:vector size="20" baseType="lpstr">
      <vt:lpstr>Aptos</vt:lpstr>
      <vt:lpstr>Arial</vt:lpstr>
      <vt:lpstr>Calibri</vt:lpstr>
      <vt:lpstr>Calibri Light</vt:lpstr>
      <vt:lpstr>Office Theme</vt:lpstr>
      <vt:lpstr>PowerPoint prezentācija</vt:lpstr>
      <vt:lpstr> DĀRZKOPĪBAS NOZARES ATTĪSTĪBA  . Strukturēta, interaktīva un dinamiska ieinteresēto pušu diskusija, kuros virzienos nozarei būtu vēlams attīstīties</vt:lpstr>
      <vt:lpstr>Ar kādu iekšējo nozares problēmu saskaraties? </vt:lpstr>
      <vt:lpstr>Kādi ārējie faktori nozarei traucē visvairāk?</vt:lpstr>
      <vt:lpstr>Vissvarīgākais jautājums, kas dārzkopības nozarei ir jārisina nākošajos 3-5 gados</vt:lpstr>
      <vt:lpstr>Optimālie scenāriji  Dārzkopības nozares attīstībai</vt:lpstr>
      <vt:lpstr>Mērķis  Dārzkopības nozares stratēģijai</vt:lpstr>
      <vt:lpstr>PowerPoint prezentācija</vt:lpstr>
      <vt:lpstr>PowerPoint prezentācija</vt:lpstr>
      <vt:lpstr>PowerPoint prezentācija</vt:lpstr>
      <vt:lpstr>PowerPoint prezentācija</vt:lpstr>
      <vt:lpstr>PowerPoint prezentācija</vt:lpstr>
      <vt:lpstr>PowerPoint prezentācija</vt:lpstr>
      <vt:lpstr>SADARBOJOTIES MĒS IEGŪSTAM VAIRĀK</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Dārzkopības nozares stratēģija – kur esam un kur dodamies?</dc:title>
  <dc:creator>Liga Lepse</dc:creator>
  <cp:lastModifiedBy>Inese Ebele</cp:lastModifiedBy>
  <cp:revision>42</cp:revision>
  <dcterms:created xsi:type="dcterms:W3CDTF">2025-03-19T08:45:05Z</dcterms:created>
  <dcterms:modified xsi:type="dcterms:W3CDTF">2026-02-27T05:52:32Z</dcterms:modified>
</cp:coreProperties>
</file>