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27"/>
  </p:notesMasterIdLst>
  <p:sldIdLst>
    <p:sldId id="328" r:id="rId5"/>
    <p:sldId id="2459" r:id="rId6"/>
    <p:sldId id="2456" r:id="rId7"/>
    <p:sldId id="2461" r:id="rId8"/>
    <p:sldId id="2455" r:id="rId9"/>
    <p:sldId id="2457" r:id="rId10"/>
    <p:sldId id="2458" r:id="rId11"/>
    <p:sldId id="1785" r:id="rId12"/>
    <p:sldId id="2418" r:id="rId13"/>
    <p:sldId id="2407" r:id="rId14"/>
    <p:sldId id="2430" r:id="rId15"/>
    <p:sldId id="2249" r:id="rId16"/>
    <p:sldId id="256" r:id="rId17"/>
    <p:sldId id="2504" r:id="rId18"/>
    <p:sldId id="2505" r:id="rId19"/>
    <p:sldId id="2335" r:id="rId20"/>
    <p:sldId id="2338" r:id="rId21"/>
    <p:sldId id="2465" r:id="rId22"/>
    <p:sldId id="2440" r:id="rId23"/>
    <p:sldId id="2447" r:id="rId24"/>
    <p:sldId id="2441" r:id="rId25"/>
    <p:sldId id="2508" r:id="rId26"/>
  </p:sldIdLst>
  <p:sldSz cx="12192000" cy="6858000"/>
  <p:notesSz cx="6799263" cy="9929813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1E1F"/>
    <a:srgbClr val="993300"/>
    <a:srgbClr val="8497B0"/>
    <a:srgbClr val="CC9900"/>
    <a:srgbClr val="F0EAE4"/>
    <a:srgbClr val="E1E5EB"/>
    <a:srgbClr val="FF8181"/>
    <a:srgbClr val="FFC000"/>
    <a:srgbClr val="0F9ED5"/>
    <a:srgbClr val="CDBF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11B79B-5ED0-407A-93E5-DF1508160700}" v="61" dt="2026-02-26T21:29:55.7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ce Freimane" userId="7d19645f-e0f4-4840-afe3-d767a622acd0" providerId="ADAL" clId="{1C3EBECC-7317-45DD-9351-F1626EF3FE48}"/>
    <pc:docChg chg="undo redo custSel addSld delSld modSld sldOrd">
      <pc:chgData name="Dace Freimane" userId="7d19645f-e0f4-4840-afe3-d767a622acd0" providerId="ADAL" clId="{1C3EBECC-7317-45DD-9351-F1626EF3FE48}" dt="2026-02-26T21:29:55.752" v="1275"/>
      <pc:docMkLst>
        <pc:docMk/>
      </pc:docMkLst>
      <pc:sldChg chg="modSp add mod">
        <pc:chgData name="Dace Freimane" userId="7d19645f-e0f4-4840-afe3-d767a622acd0" providerId="ADAL" clId="{1C3EBECC-7317-45DD-9351-F1626EF3FE48}" dt="2026-02-26T20:46:27.389" v="1270" actId="207"/>
        <pc:sldMkLst>
          <pc:docMk/>
          <pc:sldMk cId="0" sldId="256"/>
        </pc:sldMkLst>
        <pc:spChg chg="mod">
          <ac:chgData name="Dace Freimane" userId="7d19645f-e0f4-4840-afe3-d767a622acd0" providerId="ADAL" clId="{1C3EBECC-7317-45DD-9351-F1626EF3FE48}" dt="2026-02-26T20:44:18.255" v="1240" actId="207"/>
          <ac:spMkLst>
            <pc:docMk/>
            <pc:sldMk cId="0" sldId="256"/>
            <ac:spMk id="27" creationId="{00000000-0000-0000-0000-000000000000}"/>
          </ac:spMkLst>
        </pc:spChg>
        <pc:spChg chg="mod">
          <ac:chgData name="Dace Freimane" userId="7d19645f-e0f4-4840-afe3-d767a622acd0" providerId="ADAL" clId="{1C3EBECC-7317-45DD-9351-F1626EF3FE48}" dt="2026-02-26T20:46:01.893" v="1265" actId="207"/>
          <ac:spMkLst>
            <pc:docMk/>
            <pc:sldMk cId="0" sldId="256"/>
            <ac:spMk id="28" creationId="{00000000-0000-0000-0000-000000000000}"/>
          </ac:spMkLst>
        </pc:spChg>
        <pc:spChg chg="mod">
          <ac:chgData name="Dace Freimane" userId="7d19645f-e0f4-4840-afe3-d767a622acd0" providerId="ADAL" clId="{1C3EBECC-7317-45DD-9351-F1626EF3FE48}" dt="2026-02-26T20:46:24.200" v="1269" actId="207"/>
          <ac:spMkLst>
            <pc:docMk/>
            <pc:sldMk cId="0" sldId="256"/>
            <ac:spMk id="29" creationId="{00000000-0000-0000-0000-000000000000}"/>
          </ac:spMkLst>
        </pc:spChg>
        <pc:spChg chg="mod">
          <ac:chgData name="Dace Freimane" userId="7d19645f-e0f4-4840-afe3-d767a622acd0" providerId="ADAL" clId="{1C3EBECC-7317-45DD-9351-F1626EF3FE48}" dt="2026-02-26T17:44:15.853" v="364" actId="2711"/>
          <ac:spMkLst>
            <pc:docMk/>
            <pc:sldMk cId="0" sldId="256"/>
            <ac:spMk id="38" creationId="{6E5196C4-653F-49DB-D19A-FEF784F0FDCA}"/>
          </ac:spMkLst>
        </pc:spChg>
        <pc:spChg chg="mod">
          <ac:chgData name="Dace Freimane" userId="7d19645f-e0f4-4840-afe3-d767a622acd0" providerId="ADAL" clId="{1C3EBECC-7317-45DD-9351-F1626EF3FE48}" dt="2026-02-26T17:45:07.671" v="371" actId="2711"/>
          <ac:spMkLst>
            <pc:docMk/>
            <pc:sldMk cId="0" sldId="256"/>
            <ac:spMk id="41" creationId="{F3072304-32A2-EC63-F2EC-8A20C20E6C1F}"/>
          </ac:spMkLst>
        </pc:spChg>
        <pc:spChg chg="mod">
          <ac:chgData name="Dace Freimane" userId="7d19645f-e0f4-4840-afe3-d767a622acd0" providerId="ADAL" clId="{1C3EBECC-7317-45DD-9351-F1626EF3FE48}" dt="2026-02-26T17:45:16.288" v="372" actId="2711"/>
          <ac:spMkLst>
            <pc:docMk/>
            <pc:sldMk cId="0" sldId="256"/>
            <ac:spMk id="44" creationId="{816C1A7D-8F92-7AC8-6305-EBB369982180}"/>
          </ac:spMkLst>
        </pc:spChg>
        <pc:spChg chg="mod">
          <ac:chgData name="Dace Freimane" userId="7d19645f-e0f4-4840-afe3-d767a622acd0" providerId="ADAL" clId="{1C3EBECC-7317-45DD-9351-F1626EF3FE48}" dt="2026-02-26T17:45:27.196" v="373" actId="2711"/>
          <ac:spMkLst>
            <pc:docMk/>
            <pc:sldMk cId="0" sldId="256"/>
            <ac:spMk id="45" creationId="{1F41FD94-CD3B-DBCA-F5DC-5DABEA6656C5}"/>
          </ac:spMkLst>
        </pc:spChg>
        <pc:spChg chg="mod">
          <ac:chgData name="Dace Freimane" userId="7d19645f-e0f4-4840-afe3-d767a622acd0" providerId="ADAL" clId="{1C3EBECC-7317-45DD-9351-F1626EF3FE48}" dt="2026-02-26T18:06:01.426" v="539" actId="20577"/>
          <ac:spMkLst>
            <pc:docMk/>
            <pc:sldMk cId="0" sldId="256"/>
            <ac:spMk id="46" creationId="{9F138C0F-82ED-897A-D6AF-214D6FEE4642}"/>
          </ac:spMkLst>
        </pc:spChg>
        <pc:spChg chg="mod">
          <ac:chgData name="Dace Freimane" userId="7d19645f-e0f4-4840-afe3-d767a622acd0" providerId="ADAL" clId="{1C3EBECC-7317-45DD-9351-F1626EF3FE48}" dt="2026-02-26T17:46:03.117" v="377" actId="2711"/>
          <ac:spMkLst>
            <pc:docMk/>
            <pc:sldMk cId="0" sldId="256"/>
            <ac:spMk id="55" creationId="{97017953-AD05-5830-643A-FF6A1F33D913}"/>
          </ac:spMkLst>
        </pc:spChg>
        <pc:spChg chg="mod">
          <ac:chgData name="Dace Freimane" userId="7d19645f-e0f4-4840-afe3-d767a622acd0" providerId="ADAL" clId="{1C3EBECC-7317-45DD-9351-F1626EF3FE48}" dt="2026-02-26T18:04:47.929" v="533" actId="20577"/>
          <ac:spMkLst>
            <pc:docMk/>
            <pc:sldMk cId="0" sldId="256"/>
            <ac:spMk id="56" creationId="{61D8F597-2E31-B8CA-9B3F-9D8EE26D897F}"/>
          </ac:spMkLst>
        </pc:spChg>
        <pc:spChg chg="mod">
          <ac:chgData name="Dace Freimane" userId="7d19645f-e0f4-4840-afe3-d767a622acd0" providerId="ADAL" clId="{1C3EBECC-7317-45DD-9351-F1626EF3FE48}" dt="2026-02-26T18:05:20.010" v="534" actId="6549"/>
          <ac:spMkLst>
            <pc:docMk/>
            <pc:sldMk cId="0" sldId="256"/>
            <ac:spMk id="57" creationId="{D9BBFA6F-0765-1CBE-AA90-382059B4982F}"/>
          </ac:spMkLst>
        </pc:spChg>
        <pc:spChg chg="mod">
          <ac:chgData name="Dace Freimane" userId="7d19645f-e0f4-4840-afe3-d767a622acd0" providerId="ADAL" clId="{1C3EBECC-7317-45DD-9351-F1626EF3FE48}" dt="2026-02-26T20:44:21.679" v="1241" actId="207"/>
          <ac:spMkLst>
            <pc:docMk/>
            <pc:sldMk cId="0" sldId="256"/>
            <ac:spMk id="61" creationId="{F50579D2-A533-A00D-0246-FAC29B3E15F0}"/>
          </ac:spMkLst>
        </pc:spChg>
        <pc:spChg chg="mod">
          <ac:chgData name="Dace Freimane" userId="7d19645f-e0f4-4840-afe3-d767a622acd0" providerId="ADAL" clId="{1C3EBECC-7317-45DD-9351-F1626EF3FE48}" dt="2026-02-26T20:46:04.719" v="1266" actId="207"/>
          <ac:spMkLst>
            <pc:docMk/>
            <pc:sldMk cId="0" sldId="256"/>
            <ac:spMk id="64" creationId="{D4CC4FE1-9D28-4226-AEF6-7410AC541D52}"/>
          </ac:spMkLst>
        </pc:spChg>
        <pc:spChg chg="mod">
          <ac:chgData name="Dace Freimane" userId="7d19645f-e0f4-4840-afe3-d767a622acd0" providerId="ADAL" clId="{1C3EBECC-7317-45DD-9351-F1626EF3FE48}" dt="2026-02-26T20:46:27.389" v="1270" actId="207"/>
          <ac:spMkLst>
            <pc:docMk/>
            <pc:sldMk cId="0" sldId="256"/>
            <ac:spMk id="65" creationId="{69549F55-EC99-D69F-BAF4-B3B7C3B67E8B}"/>
          </ac:spMkLst>
        </pc:spChg>
        <pc:spChg chg="mod">
          <ac:chgData name="Dace Freimane" userId="7d19645f-e0f4-4840-afe3-d767a622acd0" providerId="ADAL" clId="{1C3EBECC-7317-45DD-9351-F1626EF3FE48}" dt="2026-02-26T17:44:56.033" v="370" actId="1076"/>
          <ac:spMkLst>
            <pc:docMk/>
            <pc:sldMk cId="0" sldId="256"/>
            <ac:spMk id="71" creationId="{4E23DD17-0A0C-3171-C16F-6AA83843F116}"/>
          </ac:spMkLst>
        </pc:spChg>
        <pc:spChg chg="mod">
          <ac:chgData name="Dace Freimane" userId="7d19645f-e0f4-4840-afe3-d767a622acd0" providerId="ADAL" clId="{1C3EBECC-7317-45DD-9351-F1626EF3FE48}" dt="2026-02-26T17:45:45.537" v="375" actId="2711"/>
          <ac:spMkLst>
            <pc:docMk/>
            <pc:sldMk cId="0" sldId="256"/>
            <ac:spMk id="78" creationId="{481A072C-6641-30B6-A23A-15CC9656B7CA}"/>
          </ac:spMkLst>
        </pc:spChg>
        <pc:spChg chg="mod">
          <ac:chgData name="Dace Freimane" userId="7d19645f-e0f4-4840-afe3-d767a622acd0" providerId="ADAL" clId="{1C3EBECC-7317-45DD-9351-F1626EF3FE48}" dt="2026-02-26T17:46:17.617" v="379" actId="2711"/>
          <ac:spMkLst>
            <pc:docMk/>
            <pc:sldMk cId="0" sldId="256"/>
            <ac:spMk id="79" creationId="{5A8F8A4B-C6A7-DE80-F928-3A7B6717113A}"/>
          </ac:spMkLst>
        </pc:spChg>
        <pc:spChg chg="mod">
          <ac:chgData name="Dace Freimane" userId="7d19645f-e0f4-4840-afe3-d767a622acd0" providerId="ADAL" clId="{1C3EBECC-7317-45DD-9351-F1626EF3FE48}" dt="2026-02-26T17:46:47.032" v="383" actId="2711"/>
          <ac:spMkLst>
            <pc:docMk/>
            <pc:sldMk cId="0" sldId="256"/>
            <ac:spMk id="80" creationId="{B2EC0F60-5C76-CB3E-E569-CFA48D04E08E}"/>
          </ac:spMkLst>
        </pc:spChg>
        <pc:spChg chg="mod">
          <ac:chgData name="Dace Freimane" userId="7d19645f-e0f4-4840-afe3-d767a622acd0" providerId="ADAL" clId="{1C3EBECC-7317-45DD-9351-F1626EF3FE48}" dt="2026-02-26T17:53:56.576" v="397" actId="1076"/>
          <ac:spMkLst>
            <pc:docMk/>
            <pc:sldMk cId="0" sldId="256"/>
            <ac:spMk id="81" creationId="{36B9482F-4305-D997-97E9-FD6F84F2614D}"/>
          </ac:spMkLst>
        </pc:spChg>
        <pc:graphicFrameChg chg="mod modGraphic">
          <ac:chgData name="Dace Freimane" userId="7d19645f-e0f4-4840-afe3-d767a622acd0" providerId="ADAL" clId="{1C3EBECC-7317-45DD-9351-F1626EF3FE48}" dt="2026-02-26T17:56:23.333" v="440" actId="20577"/>
          <ac:graphicFrameMkLst>
            <pc:docMk/>
            <pc:sldMk cId="0" sldId="256"/>
            <ac:graphicFrameMk id="70" creationId="{C000EEC2-CF28-9AEF-9A8E-12A2AA43A840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7:57:23.161" v="450" actId="20577"/>
          <ac:graphicFrameMkLst>
            <pc:docMk/>
            <pc:sldMk cId="0" sldId="256"/>
            <ac:graphicFrameMk id="72" creationId="{13EF3B47-CFC9-C2C0-81E5-FC3A9DF11068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7:57:49.130" v="460" actId="20577"/>
          <ac:graphicFrameMkLst>
            <pc:docMk/>
            <pc:sldMk cId="0" sldId="256"/>
            <ac:graphicFrameMk id="74" creationId="{93839810-D1CA-F8AE-04F7-904AB4FEE6B1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8:00:09.400" v="465" actId="20577"/>
          <ac:graphicFrameMkLst>
            <pc:docMk/>
            <pc:sldMk cId="0" sldId="256"/>
            <ac:graphicFrameMk id="75" creationId="{EE5C6225-2B95-CF99-F878-F6E889FFF3CB}"/>
          </ac:graphicFrameMkLst>
        </pc:graphicFrameChg>
      </pc:sldChg>
      <pc:sldChg chg="modSp mod">
        <pc:chgData name="Dace Freimane" userId="7d19645f-e0f4-4840-afe3-d767a622acd0" providerId="ADAL" clId="{1C3EBECC-7317-45DD-9351-F1626EF3FE48}" dt="2026-02-26T19:04:25.287" v="1042" actId="790"/>
        <pc:sldMkLst>
          <pc:docMk/>
          <pc:sldMk cId="1943654559" sldId="328"/>
        </pc:sldMkLst>
        <pc:spChg chg="mod">
          <ac:chgData name="Dace Freimane" userId="7d19645f-e0f4-4840-afe3-d767a622acd0" providerId="ADAL" clId="{1C3EBECC-7317-45DD-9351-F1626EF3FE48}" dt="2026-02-26T18:48:54.413" v="961" actId="255"/>
          <ac:spMkLst>
            <pc:docMk/>
            <pc:sldMk cId="1943654559" sldId="328"/>
            <ac:spMk id="2" creationId="{891E952A-DC42-872F-0E4E-B8F8238F65AB}"/>
          </ac:spMkLst>
        </pc:spChg>
        <pc:spChg chg="mod">
          <ac:chgData name="Dace Freimane" userId="7d19645f-e0f4-4840-afe3-d767a622acd0" providerId="ADAL" clId="{1C3EBECC-7317-45DD-9351-F1626EF3FE48}" dt="2026-02-26T18:48:40.538" v="949" actId="1076"/>
          <ac:spMkLst>
            <pc:docMk/>
            <pc:sldMk cId="1943654559" sldId="328"/>
            <ac:spMk id="3" creationId="{1ADF63E1-D5CF-EA4A-DD33-53935EC018DD}"/>
          </ac:spMkLst>
        </pc:spChg>
        <pc:spChg chg="mod">
          <ac:chgData name="Dace Freimane" userId="7d19645f-e0f4-4840-afe3-d767a622acd0" providerId="ADAL" clId="{1C3EBECC-7317-45DD-9351-F1626EF3FE48}" dt="2026-02-26T19:04:25.287" v="1042" actId="790"/>
          <ac:spMkLst>
            <pc:docMk/>
            <pc:sldMk cId="1943654559" sldId="328"/>
            <ac:spMk id="4" creationId="{B5012312-84A0-42A1-AEAC-15CF7E2CC354}"/>
          </ac:spMkLst>
        </pc:spChg>
      </pc:sldChg>
      <pc:sldChg chg="addSp modSp mod">
        <pc:chgData name="Dace Freimane" userId="7d19645f-e0f4-4840-afe3-d767a622acd0" providerId="ADAL" clId="{1C3EBECC-7317-45DD-9351-F1626EF3FE48}" dt="2026-02-26T20:45:30.427" v="1264" actId="207"/>
        <pc:sldMkLst>
          <pc:docMk/>
          <pc:sldMk cId="3223452679" sldId="2249"/>
        </pc:sldMkLst>
        <pc:spChg chg="mod">
          <ac:chgData name="Dace Freimane" userId="7d19645f-e0f4-4840-afe3-d767a622acd0" providerId="ADAL" clId="{1C3EBECC-7317-45DD-9351-F1626EF3FE48}" dt="2026-02-26T20:33:27.317" v="1209" actId="1076"/>
          <ac:spMkLst>
            <pc:docMk/>
            <pc:sldMk cId="3223452679" sldId="2249"/>
            <ac:spMk id="2" creationId="{F6CEB100-1190-3A72-C993-A4CA77334D6A}"/>
          </ac:spMkLst>
        </pc:spChg>
        <pc:spChg chg="add mod">
          <ac:chgData name="Dace Freimane" userId="7d19645f-e0f4-4840-afe3-d767a622acd0" providerId="ADAL" clId="{1C3EBECC-7317-45DD-9351-F1626EF3FE48}" dt="2026-02-26T20:45:30.427" v="1264" actId="207"/>
          <ac:spMkLst>
            <pc:docMk/>
            <pc:sldMk cId="3223452679" sldId="2249"/>
            <ac:spMk id="3" creationId="{265EB9F7-BDD3-F210-C84C-DAFBC9F831CA}"/>
          </ac:spMkLst>
        </pc:spChg>
        <pc:spChg chg="add mod">
          <ac:chgData name="Dace Freimane" userId="7d19645f-e0f4-4840-afe3-d767a622acd0" providerId="ADAL" clId="{1C3EBECC-7317-45DD-9351-F1626EF3FE48}" dt="2026-02-26T20:45:27.224" v="1263" actId="207"/>
          <ac:spMkLst>
            <pc:docMk/>
            <pc:sldMk cId="3223452679" sldId="2249"/>
            <ac:spMk id="5" creationId="{96E44F43-287A-5B2B-0779-5C1AF97798A2}"/>
          </ac:spMkLst>
        </pc:spChg>
        <pc:spChg chg="mod">
          <ac:chgData name="Dace Freimane" userId="7d19645f-e0f4-4840-afe3-d767a622acd0" providerId="ADAL" clId="{1C3EBECC-7317-45DD-9351-F1626EF3FE48}" dt="2026-02-26T20:34:26.761" v="1222" actId="1076"/>
          <ac:spMkLst>
            <pc:docMk/>
            <pc:sldMk cId="3223452679" sldId="2249"/>
            <ac:spMk id="6" creationId="{4CE4A8D1-4A21-0B95-ED7E-F3E0C5C17112}"/>
          </ac:spMkLst>
        </pc:spChg>
        <pc:spChg chg="add mod">
          <ac:chgData name="Dace Freimane" userId="7d19645f-e0f4-4840-afe3-d767a622acd0" providerId="ADAL" clId="{1C3EBECC-7317-45DD-9351-F1626EF3FE48}" dt="2026-02-26T20:45:23.212" v="1262" actId="207"/>
          <ac:spMkLst>
            <pc:docMk/>
            <pc:sldMk cId="3223452679" sldId="2249"/>
            <ac:spMk id="7" creationId="{9850E61C-9375-6CDC-A3D3-21EDCC5DB8ED}"/>
          </ac:spMkLst>
        </pc:spChg>
        <pc:picChg chg="mod">
          <ac:chgData name="Dace Freimane" userId="7d19645f-e0f4-4840-afe3-d767a622acd0" providerId="ADAL" clId="{1C3EBECC-7317-45DD-9351-F1626EF3FE48}" dt="2026-02-26T20:34:33.086" v="1224" actId="1076"/>
          <ac:picMkLst>
            <pc:docMk/>
            <pc:sldMk cId="3223452679" sldId="2249"/>
            <ac:picMk id="4" creationId="{80313FF8-9825-A103-9F7E-6C85AD38A98B}"/>
          </ac:picMkLst>
        </pc:picChg>
      </pc:sldChg>
      <pc:sldChg chg="add">
        <pc:chgData name="Dace Freimane" userId="7d19645f-e0f4-4840-afe3-d767a622acd0" providerId="ADAL" clId="{1C3EBECC-7317-45DD-9351-F1626EF3FE48}" dt="2026-02-26T18:46:32.957" v="947"/>
        <pc:sldMkLst>
          <pc:docMk/>
          <pc:sldMk cId="3607675503" sldId="2335"/>
        </pc:sldMkLst>
      </pc:sldChg>
      <pc:sldChg chg="add">
        <pc:chgData name="Dace Freimane" userId="7d19645f-e0f4-4840-afe3-d767a622acd0" providerId="ADAL" clId="{1C3EBECC-7317-45DD-9351-F1626EF3FE48}" dt="2026-02-26T18:46:32.957" v="947"/>
        <pc:sldMkLst>
          <pc:docMk/>
          <pc:sldMk cId="2499575463" sldId="2338"/>
        </pc:sldMkLst>
      </pc:sldChg>
      <pc:sldChg chg="modNotesTx">
        <pc:chgData name="Dace Freimane" userId="7d19645f-e0f4-4840-afe3-d767a622acd0" providerId="ADAL" clId="{1C3EBECC-7317-45DD-9351-F1626EF3FE48}" dt="2026-02-26T16:10:18.501" v="189" actId="20577"/>
        <pc:sldMkLst>
          <pc:docMk/>
          <pc:sldMk cId="2713183054" sldId="2430"/>
        </pc:sldMkLst>
      </pc:sldChg>
      <pc:sldChg chg="modSp add del mod">
        <pc:chgData name="Dace Freimane" userId="7d19645f-e0f4-4840-afe3-d767a622acd0" providerId="ADAL" clId="{1C3EBECC-7317-45DD-9351-F1626EF3FE48}" dt="2026-02-26T19:04:06.974" v="1040" actId="47"/>
        <pc:sldMkLst>
          <pc:docMk/>
          <pc:sldMk cId="4033453575" sldId="2434"/>
        </pc:sldMkLst>
        <pc:spChg chg="mod">
          <ac:chgData name="Dace Freimane" userId="7d19645f-e0f4-4840-afe3-d767a622acd0" providerId="ADAL" clId="{1C3EBECC-7317-45DD-9351-F1626EF3FE48}" dt="2026-02-26T16:11:23.626" v="193" actId="1076"/>
          <ac:spMkLst>
            <pc:docMk/>
            <pc:sldMk cId="4033453575" sldId="2434"/>
            <ac:spMk id="4" creationId="{61BF6A66-791B-F427-A972-5818D5E9DF94}"/>
          </ac:spMkLst>
        </pc:spChg>
      </pc:sldChg>
      <pc:sldChg chg="addSp delSp add del setBg delDesignElem">
        <pc:chgData name="Dace Freimane" userId="7d19645f-e0f4-4840-afe3-d767a622acd0" providerId="ADAL" clId="{1C3EBECC-7317-45DD-9351-F1626EF3FE48}" dt="2026-02-26T20:31:02.071" v="1069"/>
        <pc:sldMkLst>
          <pc:docMk/>
          <pc:sldMk cId="3222766021" sldId="2435"/>
        </pc:sldMkLst>
        <pc:spChg chg="add del">
          <ac:chgData name="Dace Freimane" userId="7d19645f-e0f4-4840-afe3-d767a622acd0" providerId="ADAL" clId="{1C3EBECC-7317-45DD-9351-F1626EF3FE48}" dt="2026-02-26T20:31:02.071" v="1069"/>
          <ac:spMkLst>
            <pc:docMk/>
            <pc:sldMk cId="3222766021" sldId="2435"/>
            <ac:spMk id="8" creationId="{04812C46-200A-4DEB-A05E-3ED6C68C2387}"/>
          </ac:spMkLst>
        </pc:spChg>
        <pc:spChg chg="add del">
          <ac:chgData name="Dace Freimane" userId="7d19645f-e0f4-4840-afe3-d767a622acd0" providerId="ADAL" clId="{1C3EBECC-7317-45DD-9351-F1626EF3FE48}" dt="2026-02-26T20:31:02.071" v="1069"/>
          <ac:spMkLst>
            <pc:docMk/>
            <pc:sldMk cId="3222766021" sldId="2435"/>
            <ac:spMk id="10" creationId="{D1EA859B-E555-4109-94F3-6700E046E008}"/>
          </ac:spMkLst>
        </pc:spChg>
      </pc:sldChg>
      <pc:sldChg chg="add">
        <pc:chgData name="Dace Freimane" userId="7d19645f-e0f4-4840-afe3-d767a622acd0" providerId="ADAL" clId="{1C3EBECC-7317-45DD-9351-F1626EF3FE48}" dt="2026-02-26T18:16:15.459" v="558"/>
        <pc:sldMkLst>
          <pc:docMk/>
          <pc:sldMk cId="2977387676" sldId="2440"/>
        </pc:sldMkLst>
      </pc:sldChg>
      <pc:sldChg chg="add">
        <pc:chgData name="Dace Freimane" userId="7d19645f-e0f4-4840-afe3-d767a622acd0" providerId="ADAL" clId="{1C3EBECC-7317-45DD-9351-F1626EF3FE48}" dt="2026-02-26T21:29:55.752" v="1275"/>
        <pc:sldMkLst>
          <pc:docMk/>
          <pc:sldMk cId="141838261" sldId="2441"/>
        </pc:sldMkLst>
      </pc:sldChg>
      <pc:sldChg chg="modSp add mod">
        <pc:chgData name="Dace Freimane" userId="7d19645f-e0f4-4840-afe3-d767a622acd0" providerId="ADAL" clId="{1C3EBECC-7317-45DD-9351-F1626EF3FE48}" dt="2026-02-26T18:16:33.376" v="560" actId="6549"/>
        <pc:sldMkLst>
          <pc:docMk/>
          <pc:sldMk cId="1012317982" sldId="2447"/>
        </pc:sldMkLst>
        <pc:spChg chg="mod">
          <ac:chgData name="Dace Freimane" userId="7d19645f-e0f4-4840-afe3-d767a622acd0" providerId="ADAL" clId="{1C3EBECC-7317-45DD-9351-F1626EF3FE48}" dt="2026-02-26T18:16:33.376" v="560" actId="6549"/>
          <ac:spMkLst>
            <pc:docMk/>
            <pc:sldMk cId="1012317982" sldId="2447"/>
            <ac:spMk id="2" creationId="{576C3AAF-EE00-35D9-DB93-4CD791C191D1}"/>
          </ac:spMkLst>
        </pc:spChg>
      </pc:sldChg>
      <pc:sldChg chg="modSp del mod ord">
        <pc:chgData name="Dace Freimane" userId="7d19645f-e0f4-4840-afe3-d767a622acd0" providerId="ADAL" clId="{1C3EBECC-7317-45DD-9351-F1626EF3FE48}" dt="2026-02-26T19:51:46.482" v="1066" actId="47"/>
        <pc:sldMkLst>
          <pc:docMk/>
          <pc:sldMk cId="2766032399" sldId="2452"/>
        </pc:sldMkLst>
        <pc:spChg chg="mod">
          <ac:chgData name="Dace Freimane" userId="7d19645f-e0f4-4840-afe3-d767a622acd0" providerId="ADAL" clId="{1C3EBECC-7317-45DD-9351-F1626EF3FE48}" dt="2026-02-26T19:50:20.425" v="1052" actId="2711"/>
          <ac:spMkLst>
            <pc:docMk/>
            <pc:sldMk cId="2766032399" sldId="2452"/>
            <ac:spMk id="3" creationId="{44A5E4F3-54A2-436B-9E16-8953E1B84186}"/>
          </ac:spMkLst>
        </pc:spChg>
      </pc:sldChg>
      <pc:sldChg chg="addSp delSp modSp mod ord">
        <pc:chgData name="Dace Freimane" userId="7d19645f-e0f4-4840-afe3-d767a622acd0" providerId="ADAL" clId="{1C3EBECC-7317-45DD-9351-F1626EF3FE48}" dt="2026-02-26T18:22:57.952" v="569"/>
        <pc:sldMkLst>
          <pc:docMk/>
          <pc:sldMk cId="1974760448" sldId="2455"/>
        </pc:sldMkLst>
        <pc:spChg chg="add mod">
          <ac:chgData name="Dace Freimane" userId="7d19645f-e0f4-4840-afe3-d767a622acd0" providerId="ADAL" clId="{1C3EBECC-7317-45DD-9351-F1626EF3FE48}" dt="2026-02-26T15:53:30.834" v="87" actId="20577"/>
          <ac:spMkLst>
            <pc:docMk/>
            <pc:sldMk cId="1974760448" sldId="2455"/>
            <ac:spMk id="6" creationId="{54028C7B-AABE-F4DD-0A20-012067C54E1A}"/>
          </ac:spMkLst>
        </pc:spChg>
        <pc:spChg chg="mod">
          <ac:chgData name="Dace Freimane" userId="7d19645f-e0f4-4840-afe3-d767a622acd0" providerId="ADAL" clId="{1C3EBECC-7317-45DD-9351-F1626EF3FE48}" dt="2026-02-26T15:52:17.863" v="63" actId="164"/>
          <ac:spMkLst>
            <pc:docMk/>
            <pc:sldMk cId="1974760448" sldId="2455"/>
            <ac:spMk id="9" creationId="{E425DA35-B7C0-98B4-6007-CD6BA1397463}"/>
          </ac:spMkLst>
        </pc:spChg>
        <pc:spChg chg="mod">
          <ac:chgData name="Dace Freimane" userId="7d19645f-e0f4-4840-afe3-d767a622acd0" providerId="ADAL" clId="{1C3EBECC-7317-45DD-9351-F1626EF3FE48}" dt="2026-02-26T15:52:54.106" v="69" actId="164"/>
          <ac:spMkLst>
            <pc:docMk/>
            <pc:sldMk cId="1974760448" sldId="2455"/>
            <ac:spMk id="10" creationId="{96017604-05A3-DD8A-2B7A-3E2B13876851}"/>
          </ac:spMkLst>
        </pc:spChg>
        <pc:spChg chg="mod">
          <ac:chgData name="Dace Freimane" userId="7d19645f-e0f4-4840-afe3-d767a622acd0" providerId="ADAL" clId="{1C3EBECC-7317-45DD-9351-F1626EF3FE48}" dt="2026-02-26T15:52:54.106" v="69" actId="164"/>
          <ac:spMkLst>
            <pc:docMk/>
            <pc:sldMk cId="1974760448" sldId="2455"/>
            <ac:spMk id="11" creationId="{FE6A4CE1-A67B-8ECD-C2F9-EB694D011A2A}"/>
          </ac:spMkLst>
        </pc:spChg>
        <pc:spChg chg="mod">
          <ac:chgData name="Dace Freimane" userId="7d19645f-e0f4-4840-afe3-d767a622acd0" providerId="ADAL" clId="{1C3EBECC-7317-45DD-9351-F1626EF3FE48}" dt="2026-02-26T15:53:17.699" v="73" actId="1076"/>
          <ac:spMkLst>
            <pc:docMk/>
            <pc:sldMk cId="1974760448" sldId="2455"/>
            <ac:spMk id="16" creationId="{0EAD5C29-E86E-14EC-7501-A8FF7C3788B1}"/>
          </ac:spMkLst>
        </pc:spChg>
        <pc:spChg chg="del">
          <ac:chgData name="Dace Freimane" userId="7d19645f-e0f4-4840-afe3-d767a622acd0" providerId="ADAL" clId="{1C3EBECC-7317-45DD-9351-F1626EF3FE48}" dt="2026-02-26T15:50:42.262" v="44" actId="478"/>
          <ac:spMkLst>
            <pc:docMk/>
            <pc:sldMk cId="1974760448" sldId="2455"/>
            <ac:spMk id="20" creationId="{3D9ECC26-D9A8-32CD-17A3-729478A8F0B0}"/>
          </ac:spMkLst>
        </pc:spChg>
        <pc:spChg chg="mod">
          <ac:chgData name="Dace Freimane" userId="7d19645f-e0f4-4840-afe3-d767a622acd0" providerId="ADAL" clId="{1C3EBECC-7317-45DD-9351-F1626EF3FE48}" dt="2026-02-26T15:52:17.863" v="63" actId="164"/>
          <ac:spMkLst>
            <pc:docMk/>
            <pc:sldMk cId="1974760448" sldId="2455"/>
            <ac:spMk id="22" creationId="{EB0750E0-B12C-3A40-3B3B-4B709F9D7E30}"/>
          </ac:spMkLst>
        </pc:spChg>
        <pc:grpChg chg="add mod">
          <ac:chgData name="Dace Freimane" userId="7d19645f-e0f4-4840-afe3-d767a622acd0" providerId="ADAL" clId="{1C3EBECC-7317-45DD-9351-F1626EF3FE48}" dt="2026-02-26T15:53:14.034" v="72" actId="1076"/>
          <ac:grpSpMkLst>
            <pc:docMk/>
            <pc:sldMk cId="1974760448" sldId="2455"/>
            <ac:grpSpMk id="2" creationId="{2DBC9E35-2CC9-B569-FCCC-4F43E380E686}"/>
          </ac:grpSpMkLst>
        </pc:grpChg>
        <pc:grpChg chg="add mod">
          <ac:chgData name="Dace Freimane" userId="7d19645f-e0f4-4840-afe3-d767a622acd0" providerId="ADAL" clId="{1C3EBECC-7317-45DD-9351-F1626EF3FE48}" dt="2026-02-26T15:52:54.106" v="69" actId="164"/>
          <ac:grpSpMkLst>
            <pc:docMk/>
            <pc:sldMk cId="1974760448" sldId="2455"/>
            <ac:grpSpMk id="5" creationId="{C144F4C0-FBA2-18EA-7991-88C8B0F7D9F6}"/>
          </ac:grpSpMkLst>
        </pc:grpChg>
        <pc:picChg chg="mod">
          <ac:chgData name="Dace Freimane" userId="7d19645f-e0f4-4840-afe3-d767a622acd0" providerId="ADAL" clId="{1C3EBECC-7317-45DD-9351-F1626EF3FE48}" dt="2026-02-26T15:52:17.863" v="63" actId="164"/>
          <ac:picMkLst>
            <pc:docMk/>
            <pc:sldMk cId="1974760448" sldId="2455"/>
            <ac:picMk id="3" creationId="{C113C7A1-3A5F-9B6D-8692-BF4A2FC06855}"/>
          </ac:picMkLst>
        </pc:picChg>
        <pc:picChg chg="mod">
          <ac:chgData name="Dace Freimane" userId="7d19645f-e0f4-4840-afe3-d767a622acd0" providerId="ADAL" clId="{1C3EBECC-7317-45DD-9351-F1626EF3FE48}" dt="2026-02-26T15:52:54.106" v="69" actId="164"/>
          <ac:picMkLst>
            <pc:docMk/>
            <pc:sldMk cId="1974760448" sldId="2455"/>
            <ac:picMk id="4" creationId="{5F0CDD10-3350-50BE-BE4E-38C375C07EC4}"/>
          </ac:picMkLst>
        </pc:picChg>
        <pc:cxnChg chg="mod">
          <ac:chgData name="Dace Freimane" userId="7d19645f-e0f4-4840-afe3-d767a622acd0" providerId="ADAL" clId="{1C3EBECC-7317-45DD-9351-F1626EF3FE48}" dt="2026-02-26T15:53:06.957" v="71" actId="1076"/>
          <ac:cxnSpMkLst>
            <pc:docMk/>
            <pc:sldMk cId="1974760448" sldId="2455"/>
            <ac:cxnSpMk id="12" creationId="{D2BE1F49-177E-52F3-4FBD-641F7FDA41C8}"/>
          </ac:cxnSpMkLst>
        </pc:cxnChg>
      </pc:sldChg>
      <pc:sldChg chg="addSp modSp mod">
        <pc:chgData name="Dace Freimane" userId="7d19645f-e0f4-4840-afe3-d767a622acd0" providerId="ADAL" clId="{1C3EBECC-7317-45DD-9351-F1626EF3FE48}" dt="2026-02-26T15:58:37.057" v="145" actId="1076"/>
        <pc:sldMkLst>
          <pc:docMk/>
          <pc:sldMk cId="3124618381" sldId="2456"/>
        </pc:sldMkLst>
        <pc:spChg chg="mod">
          <ac:chgData name="Dace Freimane" userId="7d19645f-e0f4-4840-afe3-d767a622acd0" providerId="ADAL" clId="{1C3EBECC-7317-45DD-9351-F1626EF3FE48}" dt="2026-02-26T15:57:55.444" v="117" actId="255"/>
          <ac:spMkLst>
            <pc:docMk/>
            <pc:sldMk cId="3124618381" sldId="2456"/>
            <ac:spMk id="5" creationId="{7893C903-097E-AD72-3884-C55F652B4566}"/>
          </ac:spMkLst>
        </pc:spChg>
        <pc:spChg chg="add mod">
          <ac:chgData name="Dace Freimane" userId="7d19645f-e0f4-4840-afe3-d767a622acd0" providerId="ADAL" clId="{1C3EBECC-7317-45DD-9351-F1626EF3FE48}" dt="2026-02-26T15:58:19.241" v="143" actId="20577"/>
          <ac:spMkLst>
            <pc:docMk/>
            <pc:sldMk cId="3124618381" sldId="2456"/>
            <ac:spMk id="6" creationId="{9803686A-8CC9-EE38-A6CA-14CD0B7D40C1}"/>
          </ac:spMkLst>
        </pc:spChg>
        <pc:spChg chg="mod">
          <ac:chgData name="Dace Freimane" userId="7d19645f-e0f4-4840-afe3-d767a622acd0" providerId="ADAL" clId="{1C3EBECC-7317-45DD-9351-F1626EF3FE48}" dt="2026-02-26T15:57:59.809" v="118" actId="1076"/>
          <ac:spMkLst>
            <pc:docMk/>
            <pc:sldMk cId="3124618381" sldId="2456"/>
            <ac:spMk id="7" creationId="{823C0222-4DD8-2C35-DA89-F3D5B9872DEE}"/>
          </ac:spMkLst>
        </pc:spChg>
        <pc:spChg chg="mod ord">
          <ac:chgData name="Dace Freimane" userId="7d19645f-e0f4-4840-afe3-d767a622acd0" providerId="ADAL" clId="{1C3EBECC-7317-45DD-9351-F1626EF3FE48}" dt="2026-02-26T15:58:37.057" v="145" actId="1076"/>
          <ac:spMkLst>
            <pc:docMk/>
            <pc:sldMk cId="3124618381" sldId="2456"/>
            <ac:spMk id="11" creationId="{1578E457-571B-9862-FD0A-7B248BF0391B}"/>
          </ac:spMkLst>
        </pc:spChg>
        <pc:spChg chg="mod">
          <ac:chgData name="Dace Freimane" userId="7d19645f-e0f4-4840-afe3-d767a622acd0" providerId="ADAL" clId="{1C3EBECC-7317-45DD-9351-F1626EF3FE48}" dt="2026-02-26T15:56:57.575" v="104" actId="164"/>
          <ac:spMkLst>
            <pc:docMk/>
            <pc:sldMk cId="3124618381" sldId="2456"/>
            <ac:spMk id="13" creationId="{33737BE0-B7A1-AFAF-1E5D-0F1580E2CF45}"/>
          </ac:spMkLst>
        </pc:spChg>
        <pc:grpChg chg="add mod">
          <ac:chgData name="Dace Freimane" userId="7d19645f-e0f4-4840-afe3-d767a622acd0" providerId="ADAL" clId="{1C3EBECC-7317-45DD-9351-F1626EF3FE48}" dt="2026-02-26T15:58:28.237" v="144" actId="1076"/>
          <ac:grpSpMkLst>
            <pc:docMk/>
            <pc:sldMk cId="3124618381" sldId="2456"/>
            <ac:grpSpMk id="3" creationId="{DADB197F-2120-18FD-962C-43C362356C18}"/>
          </ac:grpSpMkLst>
        </pc:grpChg>
        <pc:picChg chg="mod">
          <ac:chgData name="Dace Freimane" userId="7d19645f-e0f4-4840-afe3-d767a622acd0" providerId="ADAL" clId="{1C3EBECC-7317-45DD-9351-F1626EF3FE48}" dt="2026-02-26T15:54:33.663" v="89" actId="1076"/>
          <ac:picMkLst>
            <pc:docMk/>
            <pc:sldMk cId="3124618381" sldId="2456"/>
            <ac:picMk id="4" creationId="{A727B93A-CA5F-E9C6-D21A-6D595E0D8DAD}"/>
          </ac:picMkLst>
        </pc:picChg>
        <pc:picChg chg="mod">
          <ac:chgData name="Dace Freimane" userId="7d19645f-e0f4-4840-afe3-d767a622acd0" providerId="ADAL" clId="{1C3EBECC-7317-45DD-9351-F1626EF3FE48}" dt="2026-02-26T15:56:57.575" v="104" actId="164"/>
          <ac:picMkLst>
            <pc:docMk/>
            <pc:sldMk cId="3124618381" sldId="2456"/>
            <ac:picMk id="17" creationId="{ED65F79F-EAA6-A7A5-E313-2C2E2DE48A83}"/>
          </ac:picMkLst>
        </pc:picChg>
      </pc:sldChg>
      <pc:sldChg chg="addSp modSp mod">
        <pc:chgData name="Dace Freimane" userId="7d19645f-e0f4-4840-afe3-d767a622acd0" providerId="ADAL" clId="{1C3EBECC-7317-45DD-9351-F1626EF3FE48}" dt="2026-02-26T20:31:19.091" v="1071"/>
        <pc:sldMkLst>
          <pc:docMk/>
          <pc:sldMk cId="233615175" sldId="2457"/>
        </pc:sldMkLst>
        <pc:spChg chg="mod">
          <ac:chgData name="Dace Freimane" userId="7d19645f-e0f4-4840-afe3-d767a622acd0" providerId="ADAL" clId="{1C3EBECC-7317-45DD-9351-F1626EF3FE48}" dt="2026-02-26T17:05:23.144" v="230" actId="14100"/>
          <ac:spMkLst>
            <pc:docMk/>
            <pc:sldMk cId="233615175" sldId="2457"/>
            <ac:spMk id="3" creationId="{B083E4F2-E197-6899-7BA1-47B43BC8CE13}"/>
          </ac:spMkLst>
        </pc:spChg>
        <pc:spChg chg="mod">
          <ac:chgData name="Dace Freimane" userId="7d19645f-e0f4-4840-afe3-d767a622acd0" providerId="ADAL" clId="{1C3EBECC-7317-45DD-9351-F1626EF3FE48}" dt="2026-02-26T16:08:57.145" v="187" actId="1076"/>
          <ac:spMkLst>
            <pc:docMk/>
            <pc:sldMk cId="233615175" sldId="2457"/>
            <ac:spMk id="5" creationId="{1D38E300-E01B-6E13-CD99-A961267D3C3F}"/>
          </ac:spMkLst>
        </pc:spChg>
        <pc:spChg chg="add mod">
          <ac:chgData name="Dace Freimane" userId="7d19645f-e0f4-4840-afe3-d767a622acd0" providerId="ADAL" clId="{1C3EBECC-7317-45DD-9351-F1626EF3FE48}" dt="2026-02-26T20:31:19.091" v="1071"/>
          <ac:spMkLst>
            <pc:docMk/>
            <pc:sldMk cId="233615175" sldId="2457"/>
            <ac:spMk id="16" creationId="{8929FF3E-D5AF-060A-15FC-164B6DE97F62}"/>
          </ac:spMkLst>
        </pc:spChg>
        <pc:spChg chg="mod">
          <ac:chgData name="Dace Freimane" userId="7d19645f-e0f4-4840-afe3-d767a622acd0" providerId="ADAL" clId="{1C3EBECC-7317-45DD-9351-F1626EF3FE48}" dt="2026-02-26T16:06:38.696" v="179" actId="14100"/>
          <ac:spMkLst>
            <pc:docMk/>
            <pc:sldMk cId="233615175" sldId="2457"/>
            <ac:spMk id="30" creationId="{D3E22C53-A4FA-C819-9EF9-93747A9B075A}"/>
          </ac:spMkLst>
        </pc:spChg>
        <pc:spChg chg="mod">
          <ac:chgData name="Dace Freimane" userId="7d19645f-e0f4-4840-afe3-d767a622acd0" providerId="ADAL" clId="{1C3EBECC-7317-45DD-9351-F1626EF3FE48}" dt="2026-02-26T16:06:49.058" v="181" actId="1076"/>
          <ac:spMkLst>
            <pc:docMk/>
            <pc:sldMk cId="233615175" sldId="2457"/>
            <ac:spMk id="67" creationId="{09EB0E35-AF24-B5DC-2F31-A4FED553894C}"/>
          </ac:spMkLst>
        </pc:spChg>
        <pc:graphicFrameChg chg="mod">
          <ac:chgData name="Dace Freimane" userId="7d19645f-e0f4-4840-afe3-d767a622acd0" providerId="ADAL" clId="{1C3EBECC-7317-45DD-9351-F1626EF3FE48}" dt="2026-02-26T16:06:59.236" v="182"/>
          <ac:graphicFrameMkLst>
            <pc:docMk/>
            <pc:sldMk cId="233615175" sldId="2457"/>
            <ac:graphicFrameMk id="4" creationId="{6BDA8AFA-84CA-0E19-E8E7-555BE6033056}"/>
          </ac:graphicFrameMkLst>
        </pc:graphicFrameChg>
        <pc:picChg chg="add mod">
          <ac:chgData name="Dace Freimane" userId="7d19645f-e0f4-4840-afe3-d767a622acd0" providerId="ADAL" clId="{1C3EBECC-7317-45DD-9351-F1626EF3FE48}" dt="2026-02-26T16:08:31.049" v="186" actId="571"/>
          <ac:picMkLst>
            <pc:docMk/>
            <pc:sldMk cId="233615175" sldId="2457"/>
            <ac:picMk id="8" creationId="{FD7D1FBF-49E8-810D-63D5-3F03E461211D}"/>
          </ac:picMkLst>
        </pc:picChg>
        <pc:picChg chg="add mod">
          <ac:chgData name="Dace Freimane" userId="7d19645f-e0f4-4840-afe3-d767a622acd0" providerId="ADAL" clId="{1C3EBECC-7317-45DD-9351-F1626EF3FE48}" dt="2026-02-26T16:08:31.049" v="186" actId="571"/>
          <ac:picMkLst>
            <pc:docMk/>
            <pc:sldMk cId="233615175" sldId="2457"/>
            <ac:picMk id="12" creationId="{E1EA0956-C121-89D7-ABD4-A186C5635468}"/>
          </ac:picMkLst>
        </pc:picChg>
        <pc:picChg chg="add mod">
          <ac:chgData name="Dace Freimane" userId="7d19645f-e0f4-4840-afe3-d767a622acd0" providerId="ADAL" clId="{1C3EBECC-7317-45DD-9351-F1626EF3FE48}" dt="2026-02-26T16:08:31.049" v="186" actId="571"/>
          <ac:picMkLst>
            <pc:docMk/>
            <pc:sldMk cId="233615175" sldId="2457"/>
            <ac:picMk id="13" creationId="{1BDD499E-FE51-15EE-8926-F46FE6367F1D}"/>
          </ac:picMkLst>
        </pc:picChg>
        <pc:picChg chg="add mod">
          <ac:chgData name="Dace Freimane" userId="7d19645f-e0f4-4840-afe3-d767a622acd0" providerId="ADAL" clId="{1C3EBECC-7317-45DD-9351-F1626EF3FE48}" dt="2026-02-26T16:08:31.049" v="186" actId="571"/>
          <ac:picMkLst>
            <pc:docMk/>
            <pc:sldMk cId="233615175" sldId="2457"/>
            <ac:picMk id="14" creationId="{FDC61177-F7A9-9922-75C4-CBB477A9ABDB}"/>
          </ac:picMkLst>
        </pc:picChg>
        <pc:picChg chg="add mod">
          <ac:chgData name="Dace Freimane" userId="7d19645f-e0f4-4840-afe3-d767a622acd0" providerId="ADAL" clId="{1C3EBECC-7317-45DD-9351-F1626EF3FE48}" dt="2026-02-26T16:08:31.049" v="186" actId="571"/>
          <ac:picMkLst>
            <pc:docMk/>
            <pc:sldMk cId="233615175" sldId="2457"/>
            <ac:picMk id="15" creationId="{13C21872-EAB5-4570-431E-6E58034DD353}"/>
          </ac:picMkLst>
        </pc:picChg>
        <pc:picChg chg="mod">
          <ac:chgData name="Dace Freimane" userId="7d19645f-e0f4-4840-afe3-d767a622acd0" providerId="ADAL" clId="{1C3EBECC-7317-45DD-9351-F1626EF3FE48}" dt="2026-02-26T16:08:21.874" v="184" actId="1076"/>
          <ac:picMkLst>
            <pc:docMk/>
            <pc:sldMk cId="233615175" sldId="2457"/>
            <ac:picMk id="24" creationId="{D3AEEF55-B034-BD49-3839-BB237DC9226F}"/>
          </ac:picMkLst>
        </pc:picChg>
      </pc:sldChg>
      <pc:sldChg chg="addSp delSp modSp mod">
        <pc:chgData name="Dace Freimane" userId="7d19645f-e0f4-4840-afe3-d767a622acd0" providerId="ADAL" clId="{1C3EBECC-7317-45DD-9351-F1626EF3FE48}" dt="2026-02-26T20:31:21.616" v="1072"/>
        <pc:sldMkLst>
          <pc:docMk/>
          <pc:sldMk cId="4100475447" sldId="2458"/>
        </pc:sldMkLst>
        <pc:spChg chg="add mod">
          <ac:chgData name="Dace Freimane" userId="7d19645f-e0f4-4840-afe3-d767a622acd0" providerId="ADAL" clId="{1C3EBECC-7317-45DD-9351-F1626EF3FE48}" dt="2026-02-26T20:31:21.616" v="1072"/>
          <ac:spMkLst>
            <pc:docMk/>
            <pc:sldMk cId="4100475447" sldId="2458"/>
            <ac:spMk id="4" creationId="{613CAC5B-4EBB-4CA3-B65E-5A86FB488D78}"/>
          </ac:spMkLst>
        </pc:spChg>
        <pc:spChg chg="mod">
          <ac:chgData name="Dace Freimane" userId="7d19645f-e0f4-4840-afe3-d767a622acd0" providerId="ADAL" clId="{1C3EBECC-7317-45DD-9351-F1626EF3FE48}" dt="2026-02-26T17:06:02.707" v="304" actId="14100"/>
          <ac:spMkLst>
            <pc:docMk/>
            <pc:sldMk cId="4100475447" sldId="2458"/>
            <ac:spMk id="7" creationId="{65B6E9F1-AAD9-7F3E-291E-0B88F33435AC}"/>
          </ac:spMkLst>
        </pc:spChg>
        <pc:spChg chg="del mod">
          <ac:chgData name="Dace Freimane" userId="7d19645f-e0f4-4840-afe3-d767a622acd0" providerId="ADAL" clId="{1C3EBECC-7317-45DD-9351-F1626EF3FE48}" dt="2026-02-26T17:06:28.605" v="306" actId="478"/>
          <ac:spMkLst>
            <pc:docMk/>
            <pc:sldMk cId="4100475447" sldId="2458"/>
            <ac:spMk id="41" creationId="{55762B98-2332-6BAB-EE7E-BA062F0FF478}"/>
          </ac:spMkLst>
        </pc:spChg>
        <pc:spChg chg="mod">
          <ac:chgData name="Dace Freimane" userId="7d19645f-e0f4-4840-afe3-d767a622acd0" providerId="ADAL" clId="{1C3EBECC-7317-45DD-9351-F1626EF3FE48}" dt="2026-02-26T17:06:42.538" v="307" actId="1076"/>
          <ac:spMkLst>
            <pc:docMk/>
            <pc:sldMk cId="4100475447" sldId="2458"/>
            <ac:spMk id="43" creationId="{F8022016-A073-DB41-4EA7-0A1181968907}"/>
          </ac:spMkLst>
        </pc:spChg>
        <pc:picChg chg="mod">
          <ac:chgData name="Dace Freimane" userId="7d19645f-e0f4-4840-afe3-d767a622acd0" providerId="ADAL" clId="{1C3EBECC-7317-45DD-9351-F1626EF3FE48}" dt="2026-02-26T19:47:57.271" v="1044" actId="1076"/>
          <ac:picMkLst>
            <pc:docMk/>
            <pc:sldMk cId="4100475447" sldId="2458"/>
            <ac:picMk id="17" creationId="{C64597D3-7C0C-3B00-13CA-ACE5E53D8364}"/>
          </ac:picMkLst>
        </pc:picChg>
        <pc:picChg chg="mod">
          <ac:chgData name="Dace Freimane" userId="7d19645f-e0f4-4840-afe3-d767a622acd0" providerId="ADAL" clId="{1C3EBECC-7317-45DD-9351-F1626EF3FE48}" dt="2026-02-26T19:48:00.347" v="1045" actId="1076"/>
          <ac:picMkLst>
            <pc:docMk/>
            <pc:sldMk cId="4100475447" sldId="2458"/>
            <ac:picMk id="20" creationId="{DCE46DC2-DE7D-7F4D-3FE5-AA7969BA30A1}"/>
          </ac:picMkLst>
        </pc:picChg>
      </pc:sldChg>
      <pc:sldChg chg="modSp mod">
        <pc:chgData name="Dace Freimane" userId="7d19645f-e0f4-4840-afe3-d767a622acd0" providerId="ADAL" clId="{1C3EBECC-7317-45DD-9351-F1626EF3FE48}" dt="2026-02-26T15:52:01.714" v="61" actId="20577"/>
        <pc:sldMkLst>
          <pc:docMk/>
          <pc:sldMk cId="2014623377" sldId="2459"/>
        </pc:sldMkLst>
        <pc:spChg chg="mod">
          <ac:chgData name="Dace Freimane" userId="7d19645f-e0f4-4840-afe3-d767a622acd0" providerId="ADAL" clId="{1C3EBECC-7317-45DD-9351-F1626EF3FE48}" dt="2026-02-26T15:52:01.714" v="61" actId="20577"/>
          <ac:spMkLst>
            <pc:docMk/>
            <pc:sldMk cId="2014623377" sldId="2459"/>
            <ac:spMk id="22" creationId="{0A920D61-B5CE-CB31-1769-EA7E90B67CAB}"/>
          </ac:spMkLst>
        </pc:spChg>
      </pc:sldChg>
      <pc:sldChg chg="addSp delSp modSp mod">
        <pc:chgData name="Dace Freimane" userId="7d19645f-e0f4-4840-afe3-d767a622acd0" providerId="ADAL" clId="{1C3EBECC-7317-45DD-9351-F1626EF3FE48}" dt="2026-02-26T19:30:36.939" v="1043"/>
        <pc:sldMkLst>
          <pc:docMk/>
          <pc:sldMk cId="4124335006" sldId="2461"/>
        </pc:sldMkLst>
        <pc:spChg chg="mod">
          <ac:chgData name="Dace Freimane" userId="7d19645f-e0f4-4840-afe3-d767a622acd0" providerId="ADAL" clId="{1C3EBECC-7317-45DD-9351-F1626EF3FE48}" dt="2026-02-26T15:58:43.081" v="146" actId="1076"/>
          <ac:spMkLst>
            <pc:docMk/>
            <pc:sldMk cId="4124335006" sldId="2461"/>
            <ac:spMk id="3" creationId="{EABC6AD6-4DA5-F081-27C5-238210CAB162}"/>
          </ac:spMkLst>
        </pc:spChg>
        <pc:spChg chg="mod">
          <ac:chgData name="Dace Freimane" userId="7d19645f-e0f4-4840-afe3-d767a622acd0" providerId="ADAL" clId="{1C3EBECC-7317-45DD-9351-F1626EF3FE48}" dt="2026-02-26T16:04:18.086" v="176" actId="1076"/>
          <ac:spMkLst>
            <pc:docMk/>
            <pc:sldMk cId="4124335006" sldId="2461"/>
            <ac:spMk id="4" creationId="{9C582448-ED40-47F6-9213-220D0C41A2A8}"/>
          </ac:spMkLst>
        </pc:spChg>
        <pc:spChg chg="mod">
          <ac:chgData name="Dace Freimane" userId="7d19645f-e0f4-4840-afe3-d767a622acd0" providerId="ADAL" clId="{1C3EBECC-7317-45DD-9351-F1626EF3FE48}" dt="2026-02-26T16:02:58.769" v="168" actId="164"/>
          <ac:spMkLst>
            <pc:docMk/>
            <pc:sldMk cId="4124335006" sldId="2461"/>
            <ac:spMk id="6" creationId="{DA687EED-42DA-7E7E-1826-4AC9598C3427}"/>
          </ac:spMkLst>
        </pc:spChg>
        <pc:spChg chg="mod">
          <ac:chgData name="Dace Freimane" userId="7d19645f-e0f4-4840-afe3-d767a622acd0" providerId="ADAL" clId="{1C3EBECC-7317-45DD-9351-F1626EF3FE48}" dt="2026-02-26T16:04:07.687" v="174" actId="255"/>
          <ac:spMkLst>
            <pc:docMk/>
            <pc:sldMk cId="4124335006" sldId="2461"/>
            <ac:spMk id="8" creationId="{58C17BEF-8EFA-1B55-0D38-F57FA43AD01C}"/>
          </ac:spMkLst>
        </pc:spChg>
        <pc:spChg chg="add del mod">
          <ac:chgData name="Dace Freimane" userId="7d19645f-e0f4-4840-afe3-d767a622acd0" providerId="ADAL" clId="{1C3EBECC-7317-45DD-9351-F1626EF3FE48}" dt="2026-02-26T16:00:51.579" v="153" actId="478"/>
          <ac:spMkLst>
            <pc:docMk/>
            <pc:sldMk cId="4124335006" sldId="2461"/>
            <ac:spMk id="11" creationId="{A3BAF006-F2D3-D687-D355-0A84869B4792}"/>
          </ac:spMkLst>
        </pc:spChg>
        <pc:spChg chg="mod">
          <ac:chgData name="Dace Freimane" userId="7d19645f-e0f4-4840-afe3-d767a622acd0" providerId="ADAL" clId="{1C3EBECC-7317-45DD-9351-F1626EF3FE48}" dt="2026-02-26T16:03:08.072" v="170" actId="1076"/>
          <ac:spMkLst>
            <pc:docMk/>
            <pc:sldMk cId="4124335006" sldId="2461"/>
            <ac:spMk id="14" creationId="{E1DFF253-DF7E-24CC-2556-97F8BA513AF0}"/>
          </ac:spMkLst>
        </pc:spChg>
        <pc:spChg chg="mod">
          <ac:chgData name="Dace Freimane" userId="7d19645f-e0f4-4840-afe3-d767a622acd0" providerId="ADAL" clId="{1C3EBECC-7317-45DD-9351-F1626EF3FE48}" dt="2026-02-26T18:26:17.707" v="570" actId="1076"/>
          <ac:spMkLst>
            <pc:docMk/>
            <pc:sldMk cId="4124335006" sldId="2461"/>
            <ac:spMk id="15" creationId="{7EACDB31-0021-85FB-A8F5-75AE5249A196}"/>
          </ac:spMkLst>
        </pc:spChg>
        <pc:spChg chg="add mod">
          <ac:chgData name="Dace Freimane" userId="7d19645f-e0f4-4840-afe3-d767a622acd0" providerId="ADAL" clId="{1C3EBECC-7317-45DD-9351-F1626EF3FE48}" dt="2026-02-26T19:30:36.939" v="1043"/>
          <ac:spMkLst>
            <pc:docMk/>
            <pc:sldMk cId="4124335006" sldId="2461"/>
            <ac:spMk id="16" creationId="{2345DA4E-A395-DEA7-91C6-1492D03DD64F}"/>
          </ac:spMkLst>
        </pc:spChg>
        <pc:spChg chg="mod">
          <ac:chgData name="Dace Freimane" userId="7d19645f-e0f4-4840-afe3-d767a622acd0" providerId="ADAL" clId="{1C3EBECC-7317-45DD-9351-F1626EF3FE48}" dt="2026-02-26T16:03:35.690" v="172" actId="1076"/>
          <ac:spMkLst>
            <pc:docMk/>
            <pc:sldMk cId="4124335006" sldId="2461"/>
            <ac:spMk id="17" creationId="{DD8D79B3-FF4D-4A26-2EF8-1F5F5324396D}"/>
          </ac:spMkLst>
        </pc:spChg>
        <pc:grpChg chg="mod">
          <ac:chgData name="Dace Freimane" userId="7d19645f-e0f4-4840-afe3-d767a622acd0" providerId="ADAL" clId="{1C3EBECC-7317-45DD-9351-F1626EF3FE48}" dt="2026-02-26T16:02:58.769" v="168" actId="164"/>
          <ac:grpSpMkLst>
            <pc:docMk/>
            <pc:sldMk cId="4124335006" sldId="2461"/>
            <ac:grpSpMk id="10" creationId="{D98F4E9D-1C18-42BF-FA81-5BEAF91EC64D}"/>
          </ac:grpSpMkLst>
        </pc:grpChg>
        <pc:grpChg chg="add mod">
          <ac:chgData name="Dace Freimane" userId="7d19645f-e0f4-4840-afe3-d767a622acd0" providerId="ADAL" clId="{1C3EBECC-7317-45DD-9351-F1626EF3FE48}" dt="2026-02-26T16:02:58.769" v="168" actId="164"/>
          <ac:grpSpMkLst>
            <pc:docMk/>
            <pc:sldMk cId="4124335006" sldId="2461"/>
            <ac:grpSpMk id="12" creationId="{DC8AE427-91CF-2E29-9069-A4C3EA46CD64}"/>
          </ac:grpSpMkLst>
        </pc:grpChg>
        <pc:picChg chg="mod">
          <ac:chgData name="Dace Freimane" userId="7d19645f-e0f4-4840-afe3-d767a622acd0" providerId="ADAL" clId="{1C3EBECC-7317-45DD-9351-F1626EF3FE48}" dt="2026-02-26T16:03:44.860" v="173" actId="1076"/>
          <ac:picMkLst>
            <pc:docMk/>
            <pc:sldMk cId="4124335006" sldId="2461"/>
            <ac:picMk id="2" creationId="{A70A6A64-D6BB-7F9D-23D1-ABF5131C8AE2}"/>
          </ac:picMkLst>
        </pc:picChg>
        <pc:picChg chg="mod">
          <ac:chgData name="Dace Freimane" userId="7d19645f-e0f4-4840-afe3-d767a622acd0" providerId="ADAL" clId="{1C3EBECC-7317-45DD-9351-F1626EF3FE48}" dt="2026-02-26T16:03:08.072" v="170" actId="1076"/>
          <ac:picMkLst>
            <pc:docMk/>
            <pc:sldMk cId="4124335006" sldId="2461"/>
            <ac:picMk id="13" creationId="{AB5888C1-967E-FED1-B944-F35898A04D8F}"/>
          </ac:picMkLst>
        </pc:picChg>
      </pc:sldChg>
      <pc:sldChg chg="addSp delSp modSp mod ord">
        <pc:chgData name="Dace Freimane" userId="7d19645f-e0f4-4840-afe3-d767a622acd0" providerId="ADAL" clId="{1C3EBECC-7317-45DD-9351-F1626EF3FE48}" dt="2026-02-26T19:51:41.418" v="1065" actId="14100"/>
        <pc:sldMkLst>
          <pc:docMk/>
          <pc:sldMk cId="1286850656" sldId="2465"/>
        </pc:sldMkLst>
        <pc:spChg chg="add del mod">
          <ac:chgData name="Dace Freimane" userId="7d19645f-e0f4-4840-afe3-d767a622acd0" providerId="ADAL" clId="{1C3EBECC-7317-45DD-9351-F1626EF3FE48}" dt="2026-02-26T19:50:33.691" v="1055" actId="478"/>
          <ac:spMkLst>
            <pc:docMk/>
            <pc:sldMk cId="1286850656" sldId="2465"/>
            <ac:spMk id="4" creationId="{1F80937A-A29C-27E8-C60E-73D8DE7CB915}"/>
          </ac:spMkLst>
        </pc:spChg>
        <pc:spChg chg="add mod">
          <ac:chgData name="Dace Freimane" userId="7d19645f-e0f4-4840-afe3-d767a622acd0" providerId="ADAL" clId="{1C3EBECC-7317-45DD-9351-F1626EF3FE48}" dt="2026-02-26T19:51:41.418" v="1065" actId="14100"/>
          <ac:spMkLst>
            <pc:docMk/>
            <pc:sldMk cId="1286850656" sldId="2465"/>
            <ac:spMk id="5" creationId="{858A5E1E-E5B4-2C04-75BC-9DDDFB475AC4}"/>
          </ac:spMkLst>
        </pc:spChg>
        <pc:spChg chg="mod">
          <ac:chgData name="Dace Freimane" userId="7d19645f-e0f4-4840-afe3-d767a622acd0" providerId="ADAL" clId="{1C3EBECC-7317-45DD-9351-F1626EF3FE48}" dt="2026-02-26T19:51:34.617" v="1064" actId="113"/>
          <ac:spMkLst>
            <pc:docMk/>
            <pc:sldMk cId="1286850656" sldId="2465"/>
            <ac:spMk id="28" creationId="{5B6899EF-4AF5-C319-E57D-7B9FBEDCD1F4}"/>
          </ac:spMkLst>
        </pc:spChg>
        <pc:spChg chg="mod">
          <ac:chgData name="Dace Freimane" userId="7d19645f-e0f4-4840-afe3-d767a622acd0" providerId="ADAL" clId="{1C3EBECC-7317-45DD-9351-F1626EF3FE48}" dt="2026-02-26T19:49:40.856" v="1046" actId="255"/>
          <ac:spMkLst>
            <pc:docMk/>
            <pc:sldMk cId="1286850656" sldId="2465"/>
            <ac:spMk id="30" creationId="{CC986EB0-DD05-3F56-2FD9-045E7038C82F}"/>
          </ac:spMkLst>
        </pc:spChg>
        <pc:spChg chg="mod">
          <ac:chgData name="Dace Freimane" userId="7d19645f-e0f4-4840-afe3-d767a622acd0" providerId="ADAL" clId="{1C3EBECC-7317-45DD-9351-F1626EF3FE48}" dt="2026-02-26T19:50:50.588" v="1058" actId="20577"/>
          <ac:spMkLst>
            <pc:docMk/>
            <pc:sldMk cId="1286850656" sldId="2465"/>
            <ac:spMk id="33" creationId="{73E8AE94-E7AF-1EE6-8A1D-C4779A21EC48}"/>
          </ac:spMkLst>
        </pc:spChg>
        <pc:grpChg chg="mod">
          <ac:chgData name="Dace Freimane" userId="7d19645f-e0f4-4840-afe3-d767a622acd0" providerId="ADAL" clId="{1C3EBECC-7317-45DD-9351-F1626EF3FE48}" dt="2026-02-26T19:50:11.674" v="1051" actId="1076"/>
          <ac:grpSpMkLst>
            <pc:docMk/>
            <pc:sldMk cId="1286850656" sldId="2465"/>
            <ac:grpSpMk id="26" creationId="{5BC759B3-26F6-18F4-D137-EB352178A018}"/>
          </ac:grpSpMkLst>
        </pc:grpChg>
        <pc:grpChg chg="mod">
          <ac:chgData name="Dace Freimane" userId="7d19645f-e0f4-4840-afe3-d767a622acd0" providerId="ADAL" clId="{1C3EBECC-7317-45DD-9351-F1626EF3FE48}" dt="2026-02-26T19:51:26.553" v="1062" actId="1076"/>
          <ac:grpSpMkLst>
            <pc:docMk/>
            <pc:sldMk cId="1286850656" sldId="2465"/>
            <ac:grpSpMk id="29" creationId="{3613AFFB-3E4B-635B-2170-A78E066F7133}"/>
          </ac:grpSpMkLst>
        </pc:grpChg>
        <pc:grpChg chg="mod">
          <ac:chgData name="Dace Freimane" userId="7d19645f-e0f4-4840-afe3-d767a622acd0" providerId="ADAL" clId="{1C3EBECC-7317-45DD-9351-F1626EF3FE48}" dt="2026-02-26T19:51:26.553" v="1062" actId="1076"/>
          <ac:grpSpMkLst>
            <pc:docMk/>
            <pc:sldMk cId="1286850656" sldId="2465"/>
            <ac:grpSpMk id="32" creationId="{253AAC78-80D1-020B-3BAA-1C329536C188}"/>
          </ac:grpSpMkLst>
        </pc:grpChg>
        <pc:grpChg chg="mod">
          <ac:chgData name="Dace Freimane" userId="7d19645f-e0f4-4840-afe3-d767a622acd0" providerId="ADAL" clId="{1C3EBECC-7317-45DD-9351-F1626EF3FE48}" dt="2026-02-26T19:51:26.553" v="1062" actId="1076"/>
          <ac:grpSpMkLst>
            <pc:docMk/>
            <pc:sldMk cId="1286850656" sldId="2465"/>
            <ac:grpSpMk id="35" creationId="{18AB10E5-E5F6-A8FF-44CD-36D6536D36A0}"/>
          </ac:grpSpMkLst>
        </pc:grpChg>
      </pc:sldChg>
      <pc:sldChg chg="modSp add mod">
        <pc:chgData name="Dace Freimane" userId="7d19645f-e0f4-4840-afe3-d767a622acd0" providerId="ADAL" clId="{1C3EBECC-7317-45DD-9351-F1626EF3FE48}" dt="2026-02-26T20:46:34.202" v="1273" actId="207"/>
        <pc:sldMkLst>
          <pc:docMk/>
          <pc:sldMk cId="2701328199" sldId="2504"/>
        </pc:sldMkLst>
        <pc:spChg chg="mod">
          <ac:chgData name="Dace Freimane" userId="7d19645f-e0f4-4840-afe3-d767a622acd0" providerId="ADAL" clId="{1C3EBECC-7317-45DD-9351-F1626EF3FE48}" dt="2026-02-26T18:03:38.680" v="516" actId="2711"/>
          <ac:spMkLst>
            <pc:docMk/>
            <pc:sldMk cId="2701328199" sldId="2504"/>
            <ac:spMk id="2" creationId="{12FB5DDA-85E8-9ED1-5D9B-A4CD8A76DD22}"/>
          </ac:spMkLst>
        </pc:spChg>
        <pc:spChg chg="mod">
          <ac:chgData name="Dace Freimane" userId="7d19645f-e0f4-4840-afe3-d767a622acd0" providerId="ADAL" clId="{1C3EBECC-7317-45DD-9351-F1626EF3FE48}" dt="2026-02-26T18:03:48.463" v="517" actId="2711"/>
          <ac:spMkLst>
            <pc:docMk/>
            <pc:sldMk cId="2701328199" sldId="2504"/>
            <ac:spMk id="3" creationId="{4513E744-B3B1-AF20-5730-FDCF27A1B035}"/>
          </ac:spMkLst>
        </pc:spChg>
        <pc:spChg chg="mod">
          <ac:chgData name="Dace Freimane" userId="7d19645f-e0f4-4840-afe3-d767a622acd0" providerId="ADAL" clId="{1C3EBECC-7317-45DD-9351-F1626EF3FE48}" dt="2026-02-26T18:05:58.073" v="538" actId="20577"/>
          <ac:spMkLst>
            <pc:docMk/>
            <pc:sldMk cId="2701328199" sldId="2504"/>
            <ac:spMk id="4" creationId="{4593DC68-36F4-58C2-012D-8193C23590A0}"/>
          </ac:spMkLst>
        </pc:spChg>
        <pc:spChg chg="mod">
          <ac:chgData name="Dace Freimane" userId="7d19645f-e0f4-4840-afe3-d767a622acd0" providerId="ADAL" clId="{1C3EBECC-7317-45DD-9351-F1626EF3FE48}" dt="2026-02-26T20:44:25.933" v="1242" actId="207"/>
          <ac:spMkLst>
            <pc:docMk/>
            <pc:sldMk cId="2701328199" sldId="2504"/>
            <ac:spMk id="27" creationId="{9ADF1591-BA1C-03FE-16E1-C0945400EA75}"/>
          </ac:spMkLst>
        </pc:spChg>
        <pc:spChg chg="mod">
          <ac:chgData name="Dace Freimane" userId="7d19645f-e0f4-4840-afe3-d767a622acd0" providerId="ADAL" clId="{1C3EBECC-7317-45DD-9351-F1626EF3FE48}" dt="2026-02-26T20:46:09.807" v="1267" actId="207"/>
          <ac:spMkLst>
            <pc:docMk/>
            <pc:sldMk cId="2701328199" sldId="2504"/>
            <ac:spMk id="28" creationId="{2881D5D2-94F8-9779-2E25-2D038E72715C}"/>
          </ac:spMkLst>
        </pc:spChg>
        <pc:spChg chg="mod">
          <ac:chgData name="Dace Freimane" userId="7d19645f-e0f4-4840-afe3-d767a622acd0" providerId="ADAL" clId="{1C3EBECC-7317-45DD-9351-F1626EF3FE48}" dt="2026-02-26T20:46:31.126" v="1272" actId="207"/>
          <ac:spMkLst>
            <pc:docMk/>
            <pc:sldMk cId="2701328199" sldId="2504"/>
            <ac:spMk id="29" creationId="{93E8360D-9E87-01DD-E120-219E968FF33B}"/>
          </ac:spMkLst>
        </pc:spChg>
        <pc:spChg chg="mod">
          <ac:chgData name="Dace Freimane" userId="7d19645f-e0f4-4840-afe3-d767a622acd0" providerId="ADAL" clId="{1C3EBECC-7317-45DD-9351-F1626EF3FE48}" dt="2026-02-26T17:55:51.748" v="406" actId="1076"/>
          <ac:spMkLst>
            <pc:docMk/>
            <pc:sldMk cId="2701328199" sldId="2504"/>
            <ac:spMk id="38" creationId="{0F1993B8-F374-D7C4-CA41-7BAC62337006}"/>
          </ac:spMkLst>
        </pc:spChg>
        <pc:spChg chg="mod">
          <ac:chgData name="Dace Freimane" userId="7d19645f-e0f4-4840-afe3-d767a622acd0" providerId="ADAL" clId="{1C3EBECC-7317-45DD-9351-F1626EF3FE48}" dt="2026-02-26T18:03:32.528" v="515" actId="2711"/>
          <ac:spMkLst>
            <pc:docMk/>
            <pc:sldMk cId="2701328199" sldId="2504"/>
            <ac:spMk id="41" creationId="{6248CA55-1754-71E5-1C69-63DDDF9E95C5}"/>
          </ac:spMkLst>
        </pc:spChg>
        <pc:spChg chg="mod">
          <ac:chgData name="Dace Freimane" userId="7d19645f-e0f4-4840-afe3-d767a622acd0" providerId="ADAL" clId="{1C3EBECC-7317-45DD-9351-F1626EF3FE48}" dt="2026-02-26T18:06:37.428" v="541" actId="2711"/>
          <ac:spMkLst>
            <pc:docMk/>
            <pc:sldMk cId="2701328199" sldId="2504"/>
            <ac:spMk id="55" creationId="{E2C55644-5953-DEDA-85B8-3EF59D87F45F}"/>
          </ac:spMkLst>
        </pc:spChg>
        <pc:spChg chg="mod">
          <ac:chgData name="Dace Freimane" userId="7d19645f-e0f4-4840-afe3-d767a622acd0" providerId="ADAL" clId="{1C3EBECC-7317-45DD-9351-F1626EF3FE48}" dt="2026-02-26T18:06:59.961" v="545" actId="2711"/>
          <ac:spMkLst>
            <pc:docMk/>
            <pc:sldMk cId="2701328199" sldId="2504"/>
            <ac:spMk id="56" creationId="{F5119D97-3657-DC32-4846-2E16F4CC27C8}"/>
          </ac:spMkLst>
        </pc:spChg>
        <pc:spChg chg="mod">
          <ac:chgData name="Dace Freimane" userId="7d19645f-e0f4-4840-afe3-d767a622acd0" providerId="ADAL" clId="{1C3EBECC-7317-45DD-9351-F1626EF3FE48}" dt="2026-02-26T18:07:29.530" v="549" actId="2711"/>
          <ac:spMkLst>
            <pc:docMk/>
            <pc:sldMk cId="2701328199" sldId="2504"/>
            <ac:spMk id="57" creationId="{A55A42B4-0E0B-1F1E-50E3-693BC13DBE71}"/>
          </ac:spMkLst>
        </pc:spChg>
        <pc:spChg chg="mod">
          <ac:chgData name="Dace Freimane" userId="7d19645f-e0f4-4840-afe3-d767a622acd0" providerId="ADAL" clId="{1C3EBECC-7317-45DD-9351-F1626EF3FE48}" dt="2026-02-26T20:44:28.885" v="1243" actId="207"/>
          <ac:spMkLst>
            <pc:docMk/>
            <pc:sldMk cId="2701328199" sldId="2504"/>
            <ac:spMk id="61" creationId="{B7300E0D-1CCF-02F3-A1DF-301E597FFFFF}"/>
          </ac:spMkLst>
        </pc:spChg>
        <pc:spChg chg="mod">
          <ac:chgData name="Dace Freimane" userId="7d19645f-e0f4-4840-afe3-d767a622acd0" providerId="ADAL" clId="{1C3EBECC-7317-45DD-9351-F1626EF3FE48}" dt="2026-02-26T20:46:12.602" v="1268" actId="207"/>
          <ac:spMkLst>
            <pc:docMk/>
            <pc:sldMk cId="2701328199" sldId="2504"/>
            <ac:spMk id="64" creationId="{FE6910E4-EB67-662C-0C98-BF1F498C1BCF}"/>
          </ac:spMkLst>
        </pc:spChg>
        <pc:spChg chg="mod">
          <ac:chgData name="Dace Freimane" userId="7d19645f-e0f4-4840-afe3-d767a622acd0" providerId="ADAL" clId="{1C3EBECC-7317-45DD-9351-F1626EF3FE48}" dt="2026-02-26T20:46:34.202" v="1273" actId="207"/>
          <ac:spMkLst>
            <pc:docMk/>
            <pc:sldMk cId="2701328199" sldId="2504"/>
            <ac:spMk id="65" creationId="{3BF0CE66-28F5-C2F4-8863-9F50C2A6008F}"/>
          </ac:spMkLst>
        </pc:spChg>
        <pc:spChg chg="mod">
          <ac:chgData name="Dace Freimane" userId="7d19645f-e0f4-4840-afe3-d767a622acd0" providerId="ADAL" clId="{1C3EBECC-7317-45DD-9351-F1626EF3FE48}" dt="2026-02-26T18:03:25.237" v="514" actId="20577"/>
          <ac:spMkLst>
            <pc:docMk/>
            <pc:sldMk cId="2701328199" sldId="2504"/>
            <ac:spMk id="71" creationId="{6C6B9ADC-A352-1F2D-81C6-4F71A9D76764}"/>
          </ac:spMkLst>
        </pc:spChg>
        <pc:spChg chg="mod">
          <ac:chgData name="Dace Freimane" userId="7d19645f-e0f4-4840-afe3-d767a622acd0" providerId="ADAL" clId="{1C3EBECC-7317-45DD-9351-F1626EF3FE48}" dt="2026-02-26T18:04:03.185" v="519" actId="2711"/>
          <ac:spMkLst>
            <pc:docMk/>
            <pc:sldMk cId="2701328199" sldId="2504"/>
            <ac:spMk id="78" creationId="{2D644F21-BE07-1575-4A59-134B73443405}"/>
          </ac:spMkLst>
        </pc:spChg>
        <pc:spChg chg="mod">
          <ac:chgData name="Dace Freimane" userId="7d19645f-e0f4-4840-afe3-d767a622acd0" providerId="ADAL" clId="{1C3EBECC-7317-45DD-9351-F1626EF3FE48}" dt="2026-02-26T18:06:48.548" v="543" actId="2711"/>
          <ac:spMkLst>
            <pc:docMk/>
            <pc:sldMk cId="2701328199" sldId="2504"/>
            <ac:spMk id="79" creationId="{8AD827BD-91BA-49FE-DBF5-DC97623E374C}"/>
          </ac:spMkLst>
        </pc:spChg>
        <pc:spChg chg="mod">
          <ac:chgData name="Dace Freimane" userId="7d19645f-e0f4-4840-afe3-d767a622acd0" providerId="ADAL" clId="{1C3EBECC-7317-45DD-9351-F1626EF3FE48}" dt="2026-02-26T18:07:16.274" v="547" actId="2711"/>
          <ac:spMkLst>
            <pc:docMk/>
            <pc:sldMk cId="2701328199" sldId="2504"/>
            <ac:spMk id="80" creationId="{3010C9CA-B4AA-C408-0B21-69E2B01F0918}"/>
          </ac:spMkLst>
        </pc:spChg>
        <pc:spChg chg="mod">
          <ac:chgData name="Dace Freimane" userId="7d19645f-e0f4-4840-afe3-d767a622acd0" providerId="ADAL" clId="{1C3EBECC-7317-45DD-9351-F1626EF3FE48}" dt="2026-02-26T18:07:41.844" v="552" actId="2711"/>
          <ac:spMkLst>
            <pc:docMk/>
            <pc:sldMk cId="2701328199" sldId="2504"/>
            <ac:spMk id="81" creationId="{92116B6E-1367-A8E7-081D-4FD1495DE7F7}"/>
          </ac:spMkLst>
        </pc:spChg>
        <pc:graphicFrameChg chg="mod modGraphic">
          <ac:chgData name="Dace Freimane" userId="7d19645f-e0f4-4840-afe3-d767a622acd0" providerId="ADAL" clId="{1C3EBECC-7317-45DD-9351-F1626EF3FE48}" dt="2026-02-26T18:07:54.117" v="554" actId="1076"/>
          <ac:graphicFrameMkLst>
            <pc:docMk/>
            <pc:sldMk cId="2701328199" sldId="2504"/>
            <ac:graphicFrameMk id="70" creationId="{C8E8B8E5-C541-215C-DB71-E5FA25682F29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8:08:01.272" v="555" actId="2711"/>
          <ac:graphicFrameMkLst>
            <pc:docMk/>
            <pc:sldMk cId="2701328199" sldId="2504"/>
            <ac:graphicFrameMk id="72" creationId="{90AC4077-BCB0-F155-0A9D-4337CB76C568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8:08:07.574" v="556" actId="2711"/>
          <ac:graphicFrameMkLst>
            <pc:docMk/>
            <pc:sldMk cId="2701328199" sldId="2504"/>
            <ac:graphicFrameMk id="74" creationId="{1A779E1F-8D81-2663-C49B-52EF4D1F06CB}"/>
          </ac:graphicFrameMkLst>
        </pc:graphicFrameChg>
        <pc:graphicFrameChg chg="modGraphic">
          <ac:chgData name="Dace Freimane" userId="7d19645f-e0f4-4840-afe3-d767a622acd0" providerId="ADAL" clId="{1C3EBECC-7317-45DD-9351-F1626EF3FE48}" dt="2026-02-26T18:08:15.411" v="557" actId="2711"/>
          <ac:graphicFrameMkLst>
            <pc:docMk/>
            <pc:sldMk cId="2701328199" sldId="2504"/>
            <ac:graphicFrameMk id="75" creationId="{6BF29D8F-8031-CAA1-11CD-2D0BBB4E4B47}"/>
          </ac:graphicFrameMkLst>
        </pc:graphicFrameChg>
      </pc:sldChg>
      <pc:sldChg chg="addSp delSp modSp new mod">
        <pc:chgData name="Dace Freimane" userId="7d19645f-e0f4-4840-afe3-d767a622acd0" providerId="ADAL" clId="{1C3EBECC-7317-45DD-9351-F1626EF3FE48}" dt="2026-02-26T21:11:03.126" v="1274" actId="14100"/>
        <pc:sldMkLst>
          <pc:docMk/>
          <pc:sldMk cId="2907085576" sldId="2505"/>
        </pc:sldMkLst>
        <pc:spChg chg="add mod">
          <ac:chgData name="Dace Freimane" userId="7d19645f-e0f4-4840-afe3-d767a622acd0" providerId="ADAL" clId="{1C3EBECC-7317-45DD-9351-F1626EF3FE48}" dt="2026-02-26T18:34:45.585" v="599" actId="1076"/>
          <ac:spMkLst>
            <pc:docMk/>
            <pc:sldMk cId="2907085576" sldId="2505"/>
            <ac:spMk id="4" creationId="{752D5D38-00CE-A7B1-B4BE-AFCD26A81196}"/>
          </ac:spMkLst>
        </pc:spChg>
        <pc:spChg chg="add mod">
          <ac:chgData name="Dace Freimane" userId="7d19645f-e0f4-4840-afe3-d767a622acd0" providerId="ADAL" clId="{1C3EBECC-7317-45DD-9351-F1626EF3FE48}" dt="2026-02-26T18:34:53.261" v="602" actId="1076"/>
          <ac:spMkLst>
            <pc:docMk/>
            <pc:sldMk cId="2907085576" sldId="2505"/>
            <ac:spMk id="7" creationId="{CA0813FC-F843-6513-6E60-77E4D5927B31}"/>
          </ac:spMkLst>
        </pc:spChg>
        <pc:spChg chg="add mod">
          <ac:chgData name="Dace Freimane" userId="7d19645f-e0f4-4840-afe3-d767a622acd0" providerId="ADAL" clId="{1C3EBECC-7317-45DD-9351-F1626EF3FE48}" dt="2026-02-26T18:43:54.439" v="873" actId="1076"/>
          <ac:spMkLst>
            <pc:docMk/>
            <pc:sldMk cId="2907085576" sldId="2505"/>
            <ac:spMk id="11" creationId="{71B6C0A0-E5A5-254D-124E-81074A2658E0}"/>
          </ac:spMkLst>
        </pc:spChg>
        <pc:spChg chg="add mod">
          <ac:chgData name="Dace Freimane" userId="7d19645f-e0f4-4840-afe3-d767a622acd0" providerId="ADAL" clId="{1C3EBECC-7317-45DD-9351-F1626EF3FE48}" dt="2026-02-26T18:43:42.375" v="870" actId="255"/>
          <ac:spMkLst>
            <pc:docMk/>
            <pc:sldMk cId="2907085576" sldId="2505"/>
            <ac:spMk id="12" creationId="{1692F2D5-CF33-431D-05A3-7BD8F509471A}"/>
          </ac:spMkLst>
        </pc:spChg>
        <pc:spChg chg="add del mod">
          <ac:chgData name="Dace Freimane" userId="7d19645f-e0f4-4840-afe3-d767a622acd0" providerId="ADAL" clId="{1C3EBECC-7317-45DD-9351-F1626EF3FE48}" dt="2026-02-26T18:42:15.306" v="849" actId="478"/>
          <ac:spMkLst>
            <pc:docMk/>
            <pc:sldMk cId="2907085576" sldId="2505"/>
            <ac:spMk id="13" creationId="{887829DA-BA0E-6AF4-852A-F21A445D4166}"/>
          </ac:spMkLst>
        </pc:spChg>
        <pc:spChg chg="add mod">
          <ac:chgData name="Dace Freimane" userId="7d19645f-e0f4-4840-afe3-d767a622acd0" providerId="ADAL" clId="{1C3EBECC-7317-45DD-9351-F1626EF3FE48}" dt="2026-02-26T18:43:28.126" v="867" actId="1076"/>
          <ac:spMkLst>
            <pc:docMk/>
            <pc:sldMk cId="2907085576" sldId="2505"/>
            <ac:spMk id="14" creationId="{91936600-358F-2090-EE54-2DF52FE31EF9}"/>
          </ac:spMkLst>
        </pc:spChg>
        <pc:spChg chg="add mod">
          <ac:chgData name="Dace Freimane" userId="7d19645f-e0f4-4840-afe3-d767a622acd0" providerId="ADAL" clId="{1C3EBECC-7317-45DD-9351-F1626EF3FE48}" dt="2026-02-26T18:43:34.675" v="868" actId="1076"/>
          <ac:spMkLst>
            <pc:docMk/>
            <pc:sldMk cId="2907085576" sldId="2505"/>
            <ac:spMk id="15" creationId="{CA338758-A963-68BC-000D-39B7D53A6559}"/>
          </ac:spMkLst>
        </pc:spChg>
        <pc:spChg chg="add mod">
          <ac:chgData name="Dace Freimane" userId="7d19645f-e0f4-4840-afe3-d767a622acd0" providerId="ADAL" clId="{1C3EBECC-7317-45DD-9351-F1626EF3FE48}" dt="2026-02-26T18:44:04.315" v="875" actId="255"/>
          <ac:spMkLst>
            <pc:docMk/>
            <pc:sldMk cId="2907085576" sldId="2505"/>
            <ac:spMk id="16" creationId="{3A6CFB89-67AC-CBD0-DC80-263F79461583}"/>
          </ac:spMkLst>
        </pc:spChg>
        <pc:spChg chg="add mod">
          <ac:chgData name="Dace Freimane" userId="7d19645f-e0f4-4840-afe3-d767a622acd0" providerId="ADAL" clId="{1C3EBECC-7317-45DD-9351-F1626EF3FE48}" dt="2026-02-26T18:44:42.378" v="936" actId="20577"/>
          <ac:spMkLst>
            <pc:docMk/>
            <pc:sldMk cId="2907085576" sldId="2505"/>
            <ac:spMk id="17" creationId="{BCC91BEA-EA87-1ACC-DF67-D1E60363EBD4}"/>
          </ac:spMkLst>
        </pc:spChg>
        <pc:spChg chg="add mod">
          <ac:chgData name="Dace Freimane" userId="7d19645f-e0f4-4840-afe3-d767a622acd0" providerId="ADAL" clId="{1C3EBECC-7317-45DD-9351-F1626EF3FE48}" dt="2026-02-26T18:45:17.748" v="945" actId="14100"/>
          <ac:spMkLst>
            <pc:docMk/>
            <pc:sldMk cId="2907085576" sldId="2505"/>
            <ac:spMk id="18" creationId="{DC3753C3-3963-B8EC-A614-3E9782938729}"/>
          </ac:spMkLst>
        </pc:spChg>
        <pc:graphicFrameChg chg="add del mod">
          <ac:chgData name="Dace Freimane" userId="7d19645f-e0f4-4840-afe3-d767a622acd0" providerId="ADAL" clId="{1C3EBECC-7317-45DD-9351-F1626EF3FE48}" dt="2026-02-26T18:39:13.727" v="799" actId="478"/>
          <ac:graphicFrameMkLst>
            <pc:docMk/>
            <pc:sldMk cId="2907085576" sldId="2505"/>
            <ac:graphicFrameMk id="10" creationId="{9D923FC9-284F-731B-A1B8-04321C48E1F3}"/>
          </ac:graphicFrameMkLst>
        </pc:graphicFrameChg>
        <pc:picChg chg="add mod">
          <ac:chgData name="Dace Freimane" userId="7d19645f-e0f4-4840-afe3-d767a622acd0" providerId="ADAL" clId="{1C3EBECC-7317-45DD-9351-F1626EF3FE48}" dt="2026-02-26T21:11:03.126" v="1274" actId="14100"/>
          <ac:picMkLst>
            <pc:docMk/>
            <pc:sldMk cId="2907085576" sldId="2505"/>
            <ac:picMk id="2" creationId="{1FDE6125-D192-6FEE-B9F3-1F047443C8B6}"/>
          </ac:picMkLst>
        </pc:picChg>
        <pc:picChg chg="add del mod">
          <ac:chgData name="Dace Freimane" userId="7d19645f-e0f4-4840-afe3-d767a622acd0" providerId="ADAL" clId="{1C3EBECC-7317-45DD-9351-F1626EF3FE48}" dt="2026-02-26T18:29:49.189" v="577" actId="478"/>
          <ac:picMkLst>
            <pc:docMk/>
            <pc:sldMk cId="2907085576" sldId="2505"/>
            <ac:picMk id="5" creationId="{47A1C4AF-8253-D651-46E7-6B3FE1906CD3}"/>
          </ac:picMkLst>
        </pc:picChg>
        <pc:picChg chg="add mod">
          <ac:chgData name="Dace Freimane" userId="7d19645f-e0f4-4840-afe3-d767a622acd0" providerId="ADAL" clId="{1C3EBECC-7317-45DD-9351-F1626EF3FE48}" dt="2026-02-26T18:43:15.468" v="864" actId="1076"/>
          <ac:picMkLst>
            <pc:docMk/>
            <pc:sldMk cId="2907085576" sldId="2505"/>
            <ac:picMk id="8" creationId="{75A9E1D0-1570-3958-7347-0DA0686FCCC1}"/>
          </ac:picMkLst>
        </pc:picChg>
        <pc:picChg chg="add mod ord">
          <ac:chgData name="Dace Freimane" userId="7d19645f-e0f4-4840-afe3-d767a622acd0" providerId="ADAL" clId="{1C3EBECC-7317-45DD-9351-F1626EF3FE48}" dt="2026-02-26T18:44:12.786" v="878" actId="1076"/>
          <ac:picMkLst>
            <pc:docMk/>
            <pc:sldMk cId="2907085576" sldId="2505"/>
            <ac:picMk id="9" creationId="{986AF55D-91AD-8FB0-88A4-AB94306D0829}"/>
          </ac:picMkLst>
        </pc:picChg>
      </pc:sldChg>
      <pc:sldChg chg="addSp modSp new del mod">
        <pc:chgData name="Dace Freimane" userId="7d19645f-e0f4-4840-afe3-d767a622acd0" providerId="ADAL" clId="{1C3EBECC-7317-45DD-9351-F1626EF3FE48}" dt="2026-02-26T18:45:35.957" v="946" actId="47"/>
        <pc:sldMkLst>
          <pc:docMk/>
          <pc:sldMk cId="917598259" sldId="2506"/>
        </pc:sldMkLst>
        <pc:graphicFrameChg chg="add mod">
          <ac:chgData name="Dace Freimane" userId="7d19645f-e0f4-4840-afe3-d767a622acd0" providerId="ADAL" clId="{1C3EBECC-7317-45DD-9351-F1626EF3FE48}" dt="2026-02-26T18:20:16.375" v="564"/>
          <ac:graphicFrameMkLst>
            <pc:docMk/>
            <pc:sldMk cId="917598259" sldId="2506"/>
            <ac:graphicFrameMk id="2" creationId="{17BB6482-E3F6-4490-ADA4-DAC49CCD01D2}"/>
          </ac:graphicFrameMkLst>
        </pc:graphicFrameChg>
        <pc:picChg chg="add mod">
          <ac:chgData name="Dace Freimane" userId="7d19645f-e0f4-4840-afe3-d767a622acd0" providerId="ADAL" clId="{1C3EBECC-7317-45DD-9351-F1626EF3FE48}" dt="2026-02-26T18:21:46.312" v="567" actId="1076"/>
          <ac:picMkLst>
            <pc:docMk/>
            <pc:sldMk cId="917598259" sldId="2506"/>
            <ac:picMk id="3" creationId="{1C3274A5-8AF8-38F9-02A8-D0CF5C78AB99}"/>
          </ac:picMkLst>
        </pc:picChg>
      </pc:sldChg>
      <pc:sldChg chg="addSp delSp modSp new del mod setBg">
        <pc:chgData name="Dace Freimane" userId="7d19645f-e0f4-4840-afe3-d767a622acd0" providerId="ADAL" clId="{1C3EBECC-7317-45DD-9351-F1626EF3FE48}" dt="2026-02-26T18:57:08.595" v="1022" actId="47"/>
        <pc:sldMkLst>
          <pc:docMk/>
          <pc:sldMk cId="1785444756" sldId="2506"/>
        </pc:sldMkLst>
        <pc:spChg chg="add mod">
          <ac:chgData name="Dace Freimane" userId="7d19645f-e0f4-4840-afe3-d767a622acd0" providerId="ADAL" clId="{1C3EBECC-7317-45DD-9351-F1626EF3FE48}" dt="2026-02-26T18:52:30.935" v="978" actId="1076"/>
          <ac:spMkLst>
            <pc:docMk/>
            <pc:sldMk cId="1785444756" sldId="2506"/>
            <ac:spMk id="6" creationId="{88ADB571-0AC1-98F6-0F4C-9C8D6D2A112D}"/>
          </ac:spMkLst>
        </pc:spChg>
        <pc:spChg chg="add del">
          <ac:chgData name="Dace Freimane" userId="7d19645f-e0f4-4840-afe3-d767a622acd0" providerId="ADAL" clId="{1C3EBECC-7317-45DD-9351-F1626EF3FE48}" dt="2026-02-26T18:50:26.412" v="970" actId="26606"/>
          <ac:spMkLst>
            <pc:docMk/>
            <pc:sldMk cId="1785444756" sldId="2506"/>
            <ac:spMk id="10" creationId="{2FAA70C3-2AD5-42D6-AC00-5977FEA4DA14}"/>
          </ac:spMkLst>
        </pc:spChg>
        <pc:spChg chg="add del">
          <ac:chgData name="Dace Freimane" userId="7d19645f-e0f4-4840-afe3-d767a622acd0" providerId="ADAL" clId="{1C3EBECC-7317-45DD-9351-F1626EF3FE48}" dt="2026-02-26T18:50:26.412" v="970" actId="26606"/>
          <ac:spMkLst>
            <pc:docMk/>
            <pc:sldMk cId="1785444756" sldId="2506"/>
            <ac:spMk id="12" creationId="{5D1D4658-32CD-4903-BDA6-7B54EEA4ED6F}"/>
          </ac:spMkLst>
        </pc:spChg>
        <pc:spChg chg="add">
          <ac:chgData name="Dace Freimane" userId="7d19645f-e0f4-4840-afe3-d767a622acd0" providerId="ADAL" clId="{1C3EBECC-7317-45DD-9351-F1626EF3FE48}" dt="2026-02-26T18:50:26.414" v="971" actId="26606"/>
          <ac:spMkLst>
            <pc:docMk/>
            <pc:sldMk cId="1785444756" sldId="2506"/>
            <ac:spMk id="14" creationId="{E9DCA5EA-C9F1-43F7-8CD9-E7D77919EBE7}"/>
          </ac:spMkLst>
        </pc:spChg>
        <pc:picChg chg="add mod ord">
          <ac:chgData name="Dace Freimane" userId="7d19645f-e0f4-4840-afe3-d767a622acd0" providerId="ADAL" clId="{1C3EBECC-7317-45DD-9351-F1626EF3FE48}" dt="2026-02-26T18:51:58.551" v="974" actId="1076"/>
          <ac:picMkLst>
            <pc:docMk/>
            <pc:sldMk cId="1785444756" sldId="2506"/>
            <ac:picMk id="3" creationId="{96DDA206-F441-58B7-31C7-10FA49C9C5A2}"/>
          </ac:picMkLst>
        </pc:picChg>
        <pc:picChg chg="add mod">
          <ac:chgData name="Dace Freimane" userId="7d19645f-e0f4-4840-afe3-d767a622acd0" providerId="ADAL" clId="{1C3EBECC-7317-45DD-9351-F1626EF3FE48}" dt="2026-02-26T18:50:26.414" v="971" actId="26606"/>
          <ac:picMkLst>
            <pc:docMk/>
            <pc:sldMk cId="1785444756" sldId="2506"/>
            <ac:picMk id="5" creationId="{88177AE5-4FE4-9A15-1EA2-563469CF8994}"/>
          </ac:picMkLst>
        </pc:picChg>
      </pc:sldChg>
      <pc:sldChg chg="addSp delSp modSp new del mod setBg">
        <pc:chgData name="Dace Freimane" userId="7d19645f-e0f4-4840-afe3-d767a622acd0" providerId="ADAL" clId="{1C3EBECC-7317-45DD-9351-F1626EF3FE48}" dt="2026-02-26T18:57:06.908" v="1021" actId="47"/>
        <pc:sldMkLst>
          <pc:docMk/>
          <pc:sldMk cId="3648851617" sldId="2507"/>
        </pc:sldMkLst>
        <pc:spChg chg="add del">
          <ac:chgData name="Dace Freimane" userId="7d19645f-e0f4-4840-afe3-d767a622acd0" providerId="ADAL" clId="{1C3EBECC-7317-45DD-9351-F1626EF3FE48}" dt="2026-02-26T18:55:25.767" v="997" actId="26606"/>
          <ac:spMkLst>
            <pc:docMk/>
            <pc:sldMk cId="3648851617" sldId="2507"/>
            <ac:spMk id="6" creationId="{5D1D4658-32CD-4903-BDA6-7B54EEA4ED6F}"/>
          </ac:spMkLst>
        </pc:spChg>
        <pc:spChg chg="add del">
          <ac:chgData name="Dace Freimane" userId="7d19645f-e0f4-4840-afe3-d767a622acd0" providerId="ADAL" clId="{1C3EBECC-7317-45DD-9351-F1626EF3FE48}" dt="2026-02-26T18:55:03.986" v="994" actId="26606"/>
          <ac:spMkLst>
            <pc:docMk/>
            <pc:sldMk cId="3648851617" sldId="2507"/>
            <ac:spMk id="8" creationId="{8B089790-F4B6-46A7-BB28-7B74A9A9EFDC}"/>
          </ac:spMkLst>
        </pc:spChg>
        <pc:spChg chg="add del">
          <ac:chgData name="Dace Freimane" userId="7d19645f-e0f4-4840-afe3-d767a622acd0" providerId="ADAL" clId="{1C3EBECC-7317-45DD-9351-F1626EF3FE48}" dt="2026-02-26T18:55:25.767" v="997" actId="26606"/>
          <ac:spMkLst>
            <pc:docMk/>
            <pc:sldMk cId="3648851617" sldId="2507"/>
            <ac:spMk id="9" creationId="{2FAA70C3-2AD5-42D6-AC00-5977FEA4DA14}"/>
          </ac:spMkLst>
        </pc:spChg>
        <pc:grpChg chg="add del">
          <ac:chgData name="Dace Freimane" userId="7d19645f-e0f4-4840-afe3-d767a622acd0" providerId="ADAL" clId="{1C3EBECC-7317-45DD-9351-F1626EF3FE48}" dt="2026-02-26T18:55:03.986" v="994" actId="26606"/>
          <ac:grpSpMkLst>
            <pc:docMk/>
            <pc:sldMk cId="3648851617" sldId="2507"/>
            <ac:grpSpMk id="10" creationId="{9DE3F54D-33BC-4382-A2AB-5E002F0F1166}"/>
          </ac:grpSpMkLst>
        </pc:grpChg>
        <pc:picChg chg="add mod ord">
          <ac:chgData name="Dace Freimane" userId="7d19645f-e0f4-4840-afe3-d767a622acd0" providerId="ADAL" clId="{1C3EBECC-7317-45DD-9351-F1626EF3FE48}" dt="2026-02-26T18:55:25.779" v="998" actId="26606"/>
          <ac:picMkLst>
            <pc:docMk/>
            <pc:sldMk cId="3648851617" sldId="2507"/>
            <ac:picMk id="3" creationId="{372EA3B5-4BFD-84FB-70DE-B4648F85F464}"/>
          </ac:picMkLst>
        </pc:picChg>
        <pc:picChg chg="add mod ord">
          <ac:chgData name="Dace Freimane" userId="7d19645f-e0f4-4840-afe3-d767a622acd0" providerId="ADAL" clId="{1C3EBECC-7317-45DD-9351-F1626EF3FE48}" dt="2026-02-26T18:55:25.779" v="998" actId="26606"/>
          <ac:picMkLst>
            <pc:docMk/>
            <pc:sldMk cId="3648851617" sldId="2507"/>
            <ac:picMk id="4" creationId="{BA8D79A7-819E-0A7B-64BC-FE57A9178E27}"/>
          </ac:picMkLst>
        </pc:picChg>
        <pc:cxnChg chg="add">
          <ac:chgData name="Dace Freimane" userId="7d19645f-e0f4-4840-afe3-d767a622acd0" providerId="ADAL" clId="{1C3EBECC-7317-45DD-9351-F1626EF3FE48}" dt="2026-02-26T18:55:25.779" v="998" actId="26606"/>
          <ac:cxnSpMkLst>
            <pc:docMk/>
            <pc:sldMk cId="3648851617" sldId="2507"/>
            <ac:cxnSpMk id="15" creationId="{1C6AAE25-BD23-41B5-AAE4-1DA5898C2ADB}"/>
          </ac:cxnSpMkLst>
        </pc:cxnChg>
      </pc:sldChg>
      <pc:sldChg chg="addSp modSp new mod setBg">
        <pc:chgData name="Dace Freimane" userId="7d19645f-e0f4-4840-afe3-d767a622acd0" providerId="ADAL" clId="{1C3EBECC-7317-45DD-9351-F1626EF3FE48}" dt="2026-02-26T18:57:03.591" v="1020" actId="1076"/>
        <pc:sldMkLst>
          <pc:docMk/>
          <pc:sldMk cId="3828112507" sldId="2508"/>
        </pc:sldMkLst>
        <pc:spChg chg="add mod">
          <ac:chgData name="Dace Freimane" userId="7d19645f-e0f4-4840-afe3-d767a622acd0" providerId="ADAL" clId="{1C3EBECC-7317-45DD-9351-F1626EF3FE48}" dt="2026-02-26T18:56:19.055" v="1009" actId="1076"/>
          <ac:spMkLst>
            <pc:docMk/>
            <pc:sldMk cId="3828112507" sldId="2508"/>
            <ac:spMk id="4" creationId="{DA9664D2-0371-99EF-3D0E-0C9B38FA9B1F}"/>
          </ac:spMkLst>
        </pc:spChg>
        <pc:spChg chg="add mod">
          <ac:chgData name="Dace Freimane" userId="7d19645f-e0f4-4840-afe3-d767a622acd0" providerId="ADAL" clId="{1C3EBECC-7317-45DD-9351-F1626EF3FE48}" dt="2026-02-26T18:57:03.591" v="1020" actId="1076"/>
          <ac:spMkLst>
            <pc:docMk/>
            <pc:sldMk cId="3828112507" sldId="2508"/>
            <ac:spMk id="5" creationId="{58F96621-876E-81D3-D9FB-14A406267514}"/>
          </ac:spMkLst>
        </pc:spChg>
        <pc:picChg chg="add mod">
          <ac:chgData name="Dace Freimane" userId="7d19645f-e0f4-4840-afe3-d767a622acd0" providerId="ADAL" clId="{1C3EBECC-7317-45DD-9351-F1626EF3FE48}" dt="2026-02-26T18:55:55.608" v="1003" actId="962"/>
          <ac:picMkLst>
            <pc:docMk/>
            <pc:sldMk cId="3828112507" sldId="2508"/>
            <ac:picMk id="3" creationId="{E81585F7-11D4-5D41-2E65-F73C6FE5E47A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fs-01\users$\inese.ozola\Desktop\Prezent&#257;cijas\Bulduri_27022026\Darzeni_imp_exp%20darzeni_24022026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v-LV" sz="18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</a:t>
            </a:r>
            <a:r>
              <a:rPr lang="lv-LV" sz="18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dārzeņi</a:t>
            </a:r>
            <a:r>
              <a:rPr lang="lv-LV" sz="1800" b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importa īpatsvars pēc apjoma, %</a:t>
            </a:r>
          </a:p>
        </c:rich>
      </c:tx>
      <c:layout>
        <c:manualLayout>
          <c:xMode val="edge"/>
          <c:yMode val="edge"/>
          <c:x val="0.27834011373578299"/>
          <c:y val="3.654970760233917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33021325459317585"/>
          <c:y val="0.17534736611870885"/>
          <c:w val="0.65034230096237966"/>
          <c:h val="0.7917578970391858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CC9900"/>
            </a:solidFill>
            <a:ln>
              <a:solidFill>
                <a:schemeClr val="accent1">
                  <a:lumMod val="75000"/>
                  <a:alpha val="98000"/>
                </a:schemeClr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Imp_kg!$E$485:$E$490</c:f>
              <c:strCache>
                <c:ptCount val="6"/>
                <c:pt idx="0">
                  <c:v>Tomāti</c:v>
                </c:pt>
                <c:pt idx="1">
                  <c:v>Sīpoli</c:v>
                </c:pt>
                <c:pt idx="2">
                  <c:v>Burkāni</c:v>
                </c:pt>
                <c:pt idx="3">
                  <c:v>Gurķi</c:v>
                </c:pt>
                <c:pt idx="4">
                  <c:v>Kāposti</c:v>
                </c:pt>
                <c:pt idx="5">
                  <c:v>Galda bietes</c:v>
                </c:pt>
              </c:strCache>
            </c:strRef>
          </c:cat>
          <c:val>
            <c:numRef>
              <c:f>Imp_kg!$F$485:$F$490</c:f>
              <c:numCache>
                <c:formatCode>0%</c:formatCode>
                <c:ptCount val="6"/>
                <c:pt idx="0">
                  <c:v>0.26137097745913729</c:v>
                </c:pt>
                <c:pt idx="1">
                  <c:v>0.15248581555925392</c:v>
                </c:pt>
                <c:pt idx="2">
                  <c:v>0.12619538425685647</c:v>
                </c:pt>
                <c:pt idx="3">
                  <c:v>0.12074059238364562</c:v>
                </c:pt>
                <c:pt idx="4">
                  <c:v>0.10604218783115651</c:v>
                </c:pt>
                <c:pt idx="5">
                  <c:v>4.9564380551598501E-2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201-4D78-BEEB-1D93834AAB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22"/>
        <c:axId val="653417408"/>
        <c:axId val="653420288"/>
      </c:barChart>
      <c:catAx>
        <c:axId val="65341740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lv-LV"/>
          </a:p>
        </c:txPr>
        <c:crossAx val="653420288"/>
        <c:crosses val="autoZero"/>
        <c:auto val="1"/>
        <c:lblAlgn val="ctr"/>
        <c:lblOffset val="100"/>
        <c:noMultiLvlLbl val="0"/>
      </c:catAx>
      <c:valAx>
        <c:axId val="653420288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6534174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'k18866726.xlsx 2'!$F$499:$F$504</c:f>
              <c:strCache>
                <c:ptCount val="6"/>
                <c:pt idx="0">
                  <c:v>Lietuva</c:v>
                </c:pt>
                <c:pt idx="1">
                  <c:v>Polija</c:v>
                </c:pt>
                <c:pt idx="2">
                  <c:v>Nīderlande</c:v>
                </c:pt>
                <c:pt idx="3">
                  <c:v>Spānija</c:v>
                </c:pt>
                <c:pt idx="4">
                  <c:v>Vācija</c:v>
                </c:pt>
                <c:pt idx="5">
                  <c:v>Turcija</c:v>
                </c:pt>
              </c:strCache>
            </c:strRef>
          </c:cat>
          <c:val>
            <c:numRef>
              <c:f>'k18866726.xlsx 2'!$G$499:$G$504</c:f>
              <c:numCache>
                <c:formatCode>0%</c:formatCode>
                <c:ptCount val="6"/>
                <c:pt idx="0">
                  <c:v>0.26155285358293301</c:v>
                </c:pt>
                <c:pt idx="1">
                  <c:v>0.19193803577580121</c:v>
                </c:pt>
                <c:pt idx="2">
                  <c:v>0.14753313180509045</c:v>
                </c:pt>
                <c:pt idx="3">
                  <c:v>7.7181483028721867E-2</c:v>
                </c:pt>
                <c:pt idx="4">
                  <c:v>6.7129737300493972E-2</c:v>
                </c:pt>
                <c:pt idx="5">
                  <c:v>5.0032275132881505E-2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87-4A37-9351-F4DFAC0D9C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27"/>
        <c:axId val="74637952"/>
        <c:axId val="74638432"/>
      </c:barChart>
      <c:catAx>
        <c:axId val="7463795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lv-LV"/>
          </a:p>
        </c:txPr>
        <c:crossAx val="74638432"/>
        <c:crosses val="autoZero"/>
        <c:auto val="1"/>
        <c:lblAlgn val="ctr"/>
        <c:lblOffset val="100"/>
        <c:noMultiLvlLbl val="0"/>
      </c:catAx>
      <c:valAx>
        <c:axId val="74638432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746379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sz="18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</a:t>
            </a:r>
            <a:r>
              <a:rPr lang="lv-LV" sz="18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augļu un ogu </a:t>
            </a:r>
            <a:r>
              <a:rPr lang="lv-LV" sz="18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 īpatsvars pēc apjoma, %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lv-LV"/>
        </a:p>
      </c:txPr>
    </c:title>
    <c:autoTitleDeleted val="0"/>
    <c:plotArea>
      <c:layout>
        <c:manualLayout>
          <c:layoutTarget val="inner"/>
          <c:xMode val="edge"/>
          <c:yMode val="edge"/>
          <c:x val="0.24526338871984646"/>
          <c:y val="0.22125466224616661"/>
          <c:w val="0.70544716299512933"/>
          <c:h val="0.77706725874314597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4EA72E">
                <a:lumMod val="75000"/>
              </a:srgbClr>
            </a:solidFill>
            <a:ln>
              <a:solidFill>
                <a:sysClr val="windowText" lastClr="000000">
                  <a:lumMod val="65000"/>
                  <a:lumOff val="35000"/>
                </a:sysClr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Imp_kg!$C$247:$C$252</c:f>
              <c:strCache>
                <c:ptCount val="6"/>
                <c:pt idx="0">
                  <c:v>Āboli</c:v>
                </c:pt>
                <c:pt idx="1">
                  <c:v>Bumbieri</c:v>
                </c:pt>
                <c:pt idx="2">
                  <c:v>Zemenes</c:v>
                </c:pt>
                <c:pt idx="3">
                  <c:v>Plūmes</c:v>
                </c:pt>
                <c:pt idx="4">
                  <c:v>Mellenes</c:v>
                </c:pt>
                <c:pt idx="5">
                  <c:v>Ķirši</c:v>
                </c:pt>
              </c:strCache>
            </c:strRef>
          </c:cat>
          <c:val>
            <c:numRef>
              <c:f>Imp_kg!$D$247:$D$252</c:f>
              <c:numCache>
                <c:formatCode>0%</c:formatCode>
                <c:ptCount val="6"/>
                <c:pt idx="0">
                  <c:v>0.49727671188944639</c:v>
                </c:pt>
                <c:pt idx="1">
                  <c:v>0.15886347242267926</c:v>
                </c:pt>
                <c:pt idx="2">
                  <c:v>0.11080713100507183</c:v>
                </c:pt>
                <c:pt idx="3">
                  <c:v>9.5956797200648383E-2</c:v>
                </c:pt>
                <c:pt idx="4">
                  <c:v>5.7720713813183014E-2</c:v>
                </c:pt>
                <c:pt idx="5">
                  <c:v>5.4180691878875864E-2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95-48C7-ABBF-18C9E77B5C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27"/>
        <c:axId val="2031074720"/>
        <c:axId val="2031073280"/>
      </c:barChart>
      <c:catAx>
        <c:axId val="203107472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lv-LV"/>
          </a:p>
        </c:txPr>
        <c:crossAx val="2031073280"/>
        <c:crosses val="autoZero"/>
        <c:auto val="1"/>
        <c:lblAlgn val="ctr"/>
        <c:lblOffset val="100"/>
        <c:noMultiLvlLbl val="0"/>
      </c:catAx>
      <c:valAx>
        <c:axId val="203107328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031074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6627708944593598"/>
          <c:y val="3.8423824465447454E-2"/>
          <c:w val="0.71044359419609782"/>
          <c:h val="0.91546758617601565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'k18869698.xlsx 2'!$D$277:$D$282</c:f>
              <c:strCache>
                <c:ptCount val="6"/>
                <c:pt idx="0">
                  <c:v>Polija</c:v>
                </c:pt>
                <c:pt idx="1">
                  <c:v>Nīderlande</c:v>
                </c:pt>
                <c:pt idx="2">
                  <c:v>Lietuva</c:v>
                </c:pt>
                <c:pt idx="3">
                  <c:v>Moldova</c:v>
                </c:pt>
                <c:pt idx="4">
                  <c:v>Grieķija</c:v>
                </c:pt>
                <c:pt idx="5">
                  <c:v>Itālija</c:v>
                </c:pt>
              </c:strCache>
            </c:strRef>
          </c:cat>
          <c:val>
            <c:numRef>
              <c:f>'k18869698.xlsx 2'!$E$277:$E$282</c:f>
              <c:numCache>
                <c:formatCode>0%</c:formatCode>
                <c:ptCount val="6"/>
                <c:pt idx="0">
                  <c:v>0.43207983336077055</c:v>
                </c:pt>
                <c:pt idx="1">
                  <c:v>0.1704265645522608</c:v>
                </c:pt>
                <c:pt idx="2">
                  <c:v>8.5231367645664413E-2</c:v>
                </c:pt>
                <c:pt idx="3">
                  <c:v>6.4479174916641943E-2</c:v>
                </c:pt>
                <c:pt idx="4">
                  <c:v>6.1162840447623879E-2</c:v>
                </c:pt>
                <c:pt idx="5">
                  <c:v>5.7757079805903229E-2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1B-45A0-BBD1-F565AF036E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27"/>
        <c:axId val="2031071360"/>
        <c:axId val="2031071840"/>
      </c:barChart>
      <c:catAx>
        <c:axId val="2031071360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lv-LV"/>
          </a:p>
        </c:txPr>
        <c:crossAx val="2031071840"/>
        <c:crosses val="autoZero"/>
        <c:auto val="1"/>
        <c:lblAlgn val="ctr"/>
        <c:lblOffset val="100"/>
        <c:noMultiLvlLbl val="0"/>
      </c:catAx>
      <c:valAx>
        <c:axId val="2031071840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203107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00FA52-7081-4193-AB8A-C099BEEEE5BC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lv-LV"/>
        </a:p>
      </dgm:t>
    </dgm:pt>
    <dgm:pt modelId="{44DDFE33-128B-4BA1-BF83-05EA701D5E63}">
      <dgm:prSet phldrT="[Text]" custT="1"/>
      <dgm:spPr>
        <a:solidFill>
          <a:srgbClr val="8497B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v-LV" sz="1400" b="1" dirty="0">
              <a:latin typeface="Segoe UI" panose="020B0502040204020203" pitchFamily="34" charset="0"/>
              <a:cs typeface="Segoe UI" panose="020B0502040204020203" pitchFamily="34" charset="0"/>
            </a:rPr>
            <a:t>Vietējā ražošana pilnībā nenosedz pieprasījumu.</a:t>
          </a:r>
        </a:p>
      </dgm:t>
    </dgm:pt>
    <dgm:pt modelId="{A9DF91E7-F9A5-448B-8821-ED016D966367}" type="parTrans" cxnId="{1F0AFC53-2F0C-4E13-BDB6-D9503488C320}">
      <dgm:prSet/>
      <dgm:spPr/>
      <dgm:t>
        <a:bodyPr/>
        <a:lstStyle/>
        <a:p>
          <a:endParaRPr lang="lv-LV"/>
        </a:p>
      </dgm:t>
    </dgm:pt>
    <dgm:pt modelId="{40C8DB36-7335-4E78-A4D8-8D0DA32F2187}" type="sibTrans" cxnId="{1F0AFC53-2F0C-4E13-BDB6-D9503488C320}">
      <dgm:prSet/>
      <dgm:spPr/>
      <dgm:t>
        <a:bodyPr/>
        <a:lstStyle/>
        <a:p>
          <a:endParaRPr lang="lv-LV"/>
        </a:p>
      </dgm:t>
    </dgm:pt>
    <dgm:pt modelId="{732BCBC4-2940-4397-9686-598980EF8015}">
      <dgm:prSet phldrT="[Text]" custT="1"/>
      <dgm:spPr>
        <a:solidFill>
          <a:srgbClr val="8497B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v-LV" sz="1400" b="1" dirty="0">
              <a:latin typeface="Segoe UI" panose="020B0502040204020203" pitchFamily="34" charset="0"/>
              <a:cs typeface="Segoe UI" panose="020B0502040204020203" pitchFamily="34" charset="0"/>
            </a:rPr>
            <a:t>Sezonalitātes ietekme.</a:t>
          </a:r>
        </a:p>
      </dgm:t>
    </dgm:pt>
    <dgm:pt modelId="{9BC38021-0C56-4201-B041-4C48BBCC5A60}" type="parTrans" cxnId="{2435BB6A-A313-4978-A00A-6BBDB929179C}">
      <dgm:prSet/>
      <dgm:spPr/>
      <dgm:t>
        <a:bodyPr/>
        <a:lstStyle/>
        <a:p>
          <a:endParaRPr lang="lv-LV"/>
        </a:p>
      </dgm:t>
    </dgm:pt>
    <dgm:pt modelId="{CD88A674-7B79-478C-AE71-3D1F6A4F3193}" type="sibTrans" cxnId="{2435BB6A-A313-4978-A00A-6BBDB929179C}">
      <dgm:prSet/>
      <dgm:spPr/>
      <dgm:t>
        <a:bodyPr/>
        <a:lstStyle/>
        <a:p>
          <a:endParaRPr lang="lv-LV"/>
        </a:p>
      </dgm:t>
    </dgm:pt>
    <dgm:pt modelId="{BE5E826D-BDAE-4EF4-91B9-3F3DE982011F}">
      <dgm:prSet phldrT="[Text]" custT="1"/>
      <dgm:spPr>
        <a:solidFill>
          <a:srgbClr val="8497B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v-LV" sz="1400" b="1" dirty="0">
              <a:latin typeface="Segoe UI" panose="020B0502040204020203" pitchFamily="34" charset="0"/>
              <a:cs typeface="Segoe UI" panose="020B0502040204020203" pitchFamily="34" charset="0"/>
            </a:rPr>
            <a:t>Uzglabāšanas un siltumnīcu kapacitāte.</a:t>
          </a:r>
        </a:p>
      </dgm:t>
    </dgm:pt>
    <dgm:pt modelId="{4B312C29-7A4D-4EA8-BFBC-279B4A4C08B1}" type="parTrans" cxnId="{4608EBBE-51AC-4F35-8EA6-25842590466D}">
      <dgm:prSet/>
      <dgm:spPr/>
      <dgm:t>
        <a:bodyPr/>
        <a:lstStyle/>
        <a:p>
          <a:endParaRPr lang="lv-LV"/>
        </a:p>
      </dgm:t>
    </dgm:pt>
    <dgm:pt modelId="{9107F886-B632-4912-8C07-B950F861197E}" type="sibTrans" cxnId="{4608EBBE-51AC-4F35-8EA6-25842590466D}">
      <dgm:prSet/>
      <dgm:spPr/>
      <dgm:t>
        <a:bodyPr/>
        <a:lstStyle/>
        <a:p>
          <a:endParaRPr lang="lv-LV"/>
        </a:p>
      </dgm:t>
    </dgm:pt>
    <dgm:pt modelId="{ABCCA64E-205A-4CDF-9693-7431668C2221}">
      <dgm:prSet phldrT="[Text]" custT="1"/>
      <dgm:spPr>
        <a:solidFill>
          <a:srgbClr val="8497B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lv-LV" sz="1400" b="1" dirty="0">
              <a:latin typeface="Segoe UI" panose="020B0502040204020203" pitchFamily="34" charset="0"/>
              <a:cs typeface="Segoe UI" panose="020B0502040204020203" pitchFamily="34" charset="0"/>
            </a:rPr>
            <a:t>Konkurētspēja cenas ziņā.</a:t>
          </a:r>
        </a:p>
      </dgm:t>
    </dgm:pt>
    <dgm:pt modelId="{3B5C2883-40A9-498B-A73D-4FF3C111E103}" type="parTrans" cxnId="{AE4F6A16-12F8-498D-80AB-7A1BF6E81B9F}">
      <dgm:prSet/>
      <dgm:spPr/>
      <dgm:t>
        <a:bodyPr/>
        <a:lstStyle/>
        <a:p>
          <a:endParaRPr lang="lv-LV"/>
        </a:p>
      </dgm:t>
    </dgm:pt>
    <dgm:pt modelId="{447BE1D5-9330-426E-B83A-6514404E82C2}" type="sibTrans" cxnId="{AE4F6A16-12F8-498D-80AB-7A1BF6E81B9F}">
      <dgm:prSet/>
      <dgm:spPr/>
      <dgm:t>
        <a:bodyPr/>
        <a:lstStyle/>
        <a:p>
          <a:endParaRPr lang="lv-LV"/>
        </a:p>
      </dgm:t>
    </dgm:pt>
    <dgm:pt modelId="{2A509E97-31B7-4367-9F41-CF836704A121}" type="pres">
      <dgm:prSet presAssocID="{6C00FA52-7081-4193-AB8A-C099BEEEE5BC}" presName="Name0" presStyleCnt="0">
        <dgm:presLayoutVars>
          <dgm:dir/>
          <dgm:animLvl val="lvl"/>
          <dgm:resizeHandles val="exact"/>
        </dgm:presLayoutVars>
      </dgm:prSet>
      <dgm:spPr/>
    </dgm:pt>
    <dgm:pt modelId="{E53C3F4F-1136-4653-BCE7-3D606AAE721F}" type="pres">
      <dgm:prSet presAssocID="{44DDFE33-128B-4BA1-BF83-05EA701D5E63}" presName="parTxOnly" presStyleLbl="node1" presStyleIdx="0" presStyleCnt="4" custScaleX="134953" custScaleY="102366">
        <dgm:presLayoutVars>
          <dgm:chMax val="0"/>
          <dgm:chPref val="0"/>
          <dgm:bulletEnabled val="1"/>
        </dgm:presLayoutVars>
      </dgm:prSet>
      <dgm:spPr/>
    </dgm:pt>
    <dgm:pt modelId="{3BF1A87C-09FA-4F7F-92EC-36D5B5B42E9E}" type="pres">
      <dgm:prSet presAssocID="{40C8DB36-7335-4E78-A4D8-8D0DA32F2187}" presName="parTxOnlySpace" presStyleCnt="0"/>
      <dgm:spPr/>
    </dgm:pt>
    <dgm:pt modelId="{B7EB673F-7442-4E21-9E83-C60F9D2A5896}" type="pres">
      <dgm:prSet presAssocID="{732BCBC4-2940-4397-9686-598980EF8015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71CB2A0-6964-49AD-83EB-BC7C434C2CE7}" type="pres">
      <dgm:prSet presAssocID="{CD88A674-7B79-478C-AE71-3D1F6A4F3193}" presName="parTxOnlySpace" presStyleCnt="0"/>
      <dgm:spPr/>
    </dgm:pt>
    <dgm:pt modelId="{E62BAA15-E72E-43B2-9AD8-3330CC276360}" type="pres">
      <dgm:prSet presAssocID="{BE5E826D-BDAE-4EF4-91B9-3F3DE982011F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BD992299-803A-4689-9AF8-FD930BF89613}" type="pres">
      <dgm:prSet presAssocID="{9107F886-B632-4912-8C07-B950F861197E}" presName="parTxOnlySpace" presStyleCnt="0"/>
      <dgm:spPr/>
    </dgm:pt>
    <dgm:pt modelId="{2085BFF4-1102-46D7-BB31-07C1BC10A75E}" type="pres">
      <dgm:prSet presAssocID="{ABCCA64E-205A-4CDF-9693-7431668C2221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E8E9090B-BDF7-4C4E-916D-4E1F564ED41C}" type="presOf" srcId="{44DDFE33-128B-4BA1-BF83-05EA701D5E63}" destId="{E53C3F4F-1136-4653-BCE7-3D606AAE721F}" srcOrd="0" destOrd="0" presId="urn:microsoft.com/office/officeart/2005/8/layout/chevron1"/>
    <dgm:cxn modelId="{AE4F6A16-12F8-498D-80AB-7A1BF6E81B9F}" srcId="{6C00FA52-7081-4193-AB8A-C099BEEEE5BC}" destId="{ABCCA64E-205A-4CDF-9693-7431668C2221}" srcOrd="3" destOrd="0" parTransId="{3B5C2883-40A9-498B-A73D-4FF3C111E103}" sibTransId="{447BE1D5-9330-426E-B83A-6514404E82C2}"/>
    <dgm:cxn modelId="{2435BB6A-A313-4978-A00A-6BBDB929179C}" srcId="{6C00FA52-7081-4193-AB8A-C099BEEEE5BC}" destId="{732BCBC4-2940-4397-9686-598980EF8015}" srcOrd="1" destOrd="0" parTransId="{9BC38021-0C56-4201-B041-4C48BBCC5A60}" sibTransId="{CD88A674-7B79-478C-AE71-3D1F6A4F3193}"/>
    <dgm:cxn modelId="{E3F16E6D-F955-4BBE-91CD-F8B87F7C5585}" type="presOf" srcId="{BE5E826D-BDAE-4EF4-91B9-3F3DE982011F}" destId="{E62BAA15-E72E-43B2-9AD8-3330CC276360}" srcOrd="0" destOrd="0" presId="urn:microsoft.com/office/officeart/2005/8/layout/chevron1"/>
    <dgm:cxn modelId="{28FF9851-BBDC-4154-9B9D-E05CE7A5448C}" type="presOf" srcId="{732BCBC4-2940-4397-9686-598980EF8015}" destId="{B7EB673F-7442-4E21-9E83-C60F9D2A5896}" srcOrd="0" destOrd="0" presId="urn:microsoft.com/office/officeart/2005/8/layout/chevron1"/>
    <dgm:cxn modelId="{1F0AFC53-2F0C-4E13-BDB6-D9503488C320}" srcId="{6C00FA52-7081-4193-AB8A-C099BEEEE5BC}" destId="{44DDFE33-128B-4BA1-BF83-05EA701D5E63}" srcOrd="0" destOrd="0" parTransId="{A9DF91E7-F9A5-448B-8821-ED016D966367}" sibTransId="{40C8DB36-7335-4E78-A4D8-8D0DA32F2187}"/>
    <dgm:cxn modelId="{5C94D57D-F0C2-4B02-93D0-19B5E0E74820}" type="presOf" srcId="{6C00FA52-7081-4193-AB8A-C099BEEEE5BC}" destId="{2A509E97-31B7-4367-9F41-CF836704A121}" srcOrd="0" destOrd="0" presId="urn:microsoft.com/office/officeart/2005/8/layout/chevron1"/>
    <dgm:cxn modelId="{4608EBBE-51AC-4F35-8EA6-25842590466D}" srcId="{6C00FA52-7081-4193-AB8A-C099BEEEE5BC}" destId="{BE5E826D-BDAE-4EF4-91B9-3F3DE982011F}" srcOrd="2" destOrd="0" parTransId="{4B312C29-7A4D-4EA8-BFBC-279B4A4C08B1}" sibTransId="{9107F886-B632-4912-8C07-B950F861197E}"/>
    <dgm:cxn modelId="{0D35F3FC-E76A-4421-B4FB-67BFB1081B2A}" type="presOf" srcId="{ABCCA64E-205A-4CDF-9693-7431668C2221}" destId="{2085BFF4-1102-46D7-BB31-07C1BC10A75E}" srcOrd="0" destOrd="0" presId="urn:microsoft.com/office/officeart/2005/8/layout/chevron1"/>
    <dgm:cxn modelId="{E03F5E8E-349A-4D42-A7F1-D464D724AD5F}" type="presParOf" srcId="{2A509E97-31B7-4367-9F41-CF836704A121}" destId="{E53C3F4F-1136-4653-BCE7-3D606AAE721F}" srcOrd="0" destOrd="0" presId="urn:microsoft.com/office/officeart/2005/8/layout/chevron1"/>
    <dgm:cxn modelId="{AD7E9B19-AE78-4B0A-B68C-597C4065EAC1}" type="presParOf" srcId="{2A509E97-31B7-4367-9F41-CF836704A121}" destId="{3BF1A87C-09FA-4F7F-92EC-36D5B5B42E9E}" srcOrd="1" destOrd="0" presId="urn:microsoft.com/office/officeart/2005/8/layout/chevron1"/>
    <dgm:cxn modelId="{A441B3C9-8152-426D-A0C4-1230DDB5FB27}" type="presParOf" srcId="{2A509E97-31B7-4367-9F41-CF836704A121}" destId="{B7EB673F-7442-4E21-9E83-C60F9D2A5896}" srcOrd="2" destOrd="0" presId="urn:microsoft.com/office/officeart/2005/8/layout/chevron1"/>
    <dgm:cxn modelId="{8F584F33-560A-4556-98BC-128E4AC050B6}" type="presParOf" srcId="{2A509E97-31B7-4367-9F41-CF836704A121}" destId="{871CB2A0-6964-49AD-83EB-BC7C434C2CE7}" srcOrd="3" destOrd="0" presId="urn:microsoft.com/office/officeart/2005/8/layout/chevron1"/>
    <dgm:cxn modelId="{E07D7BA3-7E11-4682-B3DE-F487508E3652}" type="presParOf" srcId="{2A509E97-31B7-4367-9F41-CF836704A121}" destId="{E62BAA15-E72E-43B2-9AD8-3330CC276360}" srcOrd="4" destOrd="0" presId="urn:microsoft.com/office/officeart/2005/8/layout/chevron1"/>
    <dgm:cxn modelId="{CCB9F330-52EC-44E3-A07A-FC887D84E19C}" type="presParOf" srcId="{2A509E97-31B7-4367-9F41-CF836704A121}" destId="{BD992299-803A-4689-9AF8-FD930BF89613}" srcOrd="5" destOrd="0" presId="urn:microsoft.com/office/officeart/2005/8/layout/chevron1"/>
    <dgm:cxn modelId="{D5A117DD-09FA-4C21-9F4C-794A18598E0C}" type="presParOf" srcId="{2A509E97-31B7-4367-9F41-CF836704A121}" destId="{2085BFF4-1102-46D7-BB31-07C1BC10A75E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C3F4F-1136-4653-BCE7-3D606AAE721F}">
      <dsp:nvSpPr>
        <dsp:cNvPr id="0" name=""/>
        <dsp:cNvSpPr/>
      </dsp:nvSpPr>
      <dsp:spPr>
        <a:xfrm>
          <a:off x="2074" y="477997"/>
          <a:ext cx="2940402" cy="892154"/>
        </a:xfrm>
        <a:prstGeom prst="chevron">
          <a:avLst/>
        </a:prstGeom>
        <a:solidFill>
          <a:srgbClr val="8497B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v-LV" sz="1400" b="1" kern="1200" dirty="0">
              <a:latin typeface="Segoe UI" panose="020B0502040204020203" pitchFamily="34" charset="0"/>
              <a:cs typeface="Segoe UI" panose="020B0502040204020203" pitchFamily="34" charset="0"/>
            </a:rPr>
            <a:t>Vietējā ražošana pilnībā nenosedz pieprasījumu.</a:t>
          </a:r>
        </a:p>
      </dsp:txBody>
      <dsp:txXfrm>
        <a:off x="448151" y="477997"/>
        <a:ext cx="2048248" cy="892154"/>
      </dsp:txXfrm>
    </dsp:sp>
    <dsp:sp modelId="{B7EB673F-7442-4E21-9E83-C60F9D2A5896}">
      <dsp:nvSpPr>
        <dsp:cNvPr id="0" name=""/>
        <dsp:cNvSpPr/>
      </dsp:nvSpPr>
      <dsp:spPr>
        <a:xfrm>
          <a:off x="2724593" y="488308"/>
          <a:ext cx="2178834" cy="871533"/>
        </a:xfrm>
        <a:prstGeom prst="chevron">
          <a:avLst/>
        </a:prstGeom>
        <a:solidFill>
          <a:srgbClr val="8497B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v-LV" sz="1400" b="1" kern="1200" dirty="0">
              <a:latin typeface="Segoe UI" panose="020B0502040204020203" pitchFamily="34" charset="0"/>
              <a:cs typeface="Segoe UI" panose="020B0502040204020203" pitchFamily="34" charset="0"/>
            </a:rPr>
            <a:t>Sezonalitātes ietekme.</a:t>
          </a:r>
        </a:p>
      </dsp:txBody>
      <dsp:txXfrm>
        <a:off x="3160360" y="488308"/>
        <a:ext cx="1307301" cy="871533"/>
      </dsp:txXfrm>
    </dsp:sp>
    <dsp:sp modelId="{E62BAA15-E72E-43B2-9AD8-3330CC276360}">
      <dsp:nvSpPr>
        <dsp:cNvPr id="0" name=""/>
        <dsp:cNvSpPr/>
      </dsp:nvSpPr>
      <dsp:spPr>
        <a:xfrm>
          <a:off x="4685544" y="488308"/>
          <a:ext cx="2178834" cy="871533"/>
        </a:xfrm>
        <a:prstGeom prst="chevron">
          <a:avLst/>
        </a:prstGeom>
        <a:solidFill>
          <a:srgbClr val="8497B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v-LV" sz="1400" b="1" kern="1200" dirty="0">
              <a:latin typeface="Segoe UI" panose="020B0502040204020203" pitchFamily="34" charset="0"/>
              <a:cs typeface="Segoe UI" panose="020B0502040204020203" pitchFamily="34" charset="0"/>
            </a:rPr>
            <a:t>Uzglabāšanas un siltumnīcu kapacitāte.</a:t>
          </a:r>
        </a:p>
      </dsp:txBody>
      <dsp:txXfrm>
        <a:off x="5121311" y="488308"/>
        <a:ext cx="1307301" cy="871533"/>
      </dsp:txXfrm>
    </dsp:sp>
    <dsp:sp modelId="{2085BFF4-1102-46D7-BB31-07C1BC10A75E}">
      <dsp:nvSpPr>
        <dsp:cNvPr id="0" name=""/>
        <dsp:cNvSpPr/>
      </dsp:nvSpPr>
      <dsp:spPr>
        <a:xfrm>
          <a:off x="6646495" y="488308"/>
          <a:ext cx="2178834" cy="871533"/>
        </a:xfrm>
        <a:prstGeom prst="chevron">
          <a:avLst/>
        </a:prstGeom>
        <a:solidFill>
          <a:srgbClr val="8497B0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lv-LV" sz="1400" b="1" kern="1200" dirty="0">
              <a:latin typeface="Segoe UI" panose="020B0502040204020203" pitchFamily="34" charset="0"/>
              <a:cs typeface="Segoe UI" panose="020B0502040204020203" pitchFamily="34" charset="0"/>
            </a:rPr>
            <a:t>Konkurētspēja cenas ziņā.</a:t>
          </a:r>
        </a:p>
      </dsp:txBody>
      <dsp:txXfrm>
        <a:off x="7082262" y="488308"/>
        <a:ext cx="1307301" cy="871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189904/vector-tomato-by-anonim76-189904" TargetMode="External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5" Type="http://schemas.openxmlformats.org/officeDocument/2006/relationships/hyperlink" Target="https://freepngimg.com/png/5505-cabbage-png-image" TargetMode="External"/><Relationship Id="rId4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0.94583</cdr:x>
      <cdr:y>0.2319</cdr:y>
    </cdr:from>
    <cdr:to>
      <cdr:x>1</cdr:x>
      <cdr:y>0.32418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44B18CC4-5123-C75F-408E-15DEDCF4D160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4324337" y="766027"/>
          <a:ext cx="247663" cy="30481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0.52632</cdr:x>
      <cdr:y>0.5108</cdr:y>
    </cdr:from>
    <cdr:to>
      <cdr:x>0.62796</cdr:x>
      <cdr:y>0.64849</cdr:y>
    </cdr:to>
    <cdr:pic>
      <cdr:nvPicPr>
        <cdr:cNvPr id="4" name="Picture 3" descr="A close up of a tomato&#10;&#10;AI-generated content may be incorrect.">
          <a:extLst xmlns:a="http://schemas.openxmlformats.org/drawingml/2006/main">
            <a:ext uri="{FF2B5EF4-FFF2-40B4-BE49-F238E27FC236}">
              <a16:creationId xmlns:a16="http://schemas.microsoft.com/office/drawing/2014/main" id="{552923D3-48C1-31D0-F3C4-40CAF8D0E877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>
          <a:extLst>
            <a:ext uri="{28A0092B-C50C-407E-A947-70E740481C1C}">
              <a14:useLocalDpi xmlns:a14="http://schemas.microsoft.com/office/drawing/2010/main" val="0"/>
            </a:ext>
            <a:ext uri="{837473B0-CC2E-450A-ABE3-18F120FF3D39}">
              <a1611:picAttrSrcUrl xmlns:a1611="http://schemas.microsoft.com/office/drawing/2016/11/main" r:id="rId3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406324" y="1687309"/>
          <a:ext cx="464710" cy="454835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0.50967</cdr:x>
      <cdr:y>0.6552</cdr:y>
    </cdr:from>
    <cdr:to>
      <cdr:x>0.61235</cdr:x>
      <cdr:y>0.79731</cdr:y>
    </cdr:to>
    <cdr:pic>
      <cdr:nvPicPr>
        <cdr:cNvPr id="5" name="Picture 4" descr="A head of cabbage with leaves&#10;&#10;AI-generated content may be incorrect.">
          <a:extLst xmlns:a="http://schemas.openxmlformats.org/drawingml/2006/main">
            <a:ext uri="{FF2B5EF4-FFF2-40B4-BE49-F238E27FC236}">
              <a16:creationId xmlns:a16="http://schemas.microsoft.com/office/drawing/2014/main" id="{C9A594FA-8D04-9800-8888-C0BD269F20F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4">
          <a:extLst>
            <a:ext uri="{28A0092B-C50C-407E-A947-70E740481C1C}">
              <a14:useLocalDpi xmlns:a14="http://schemas.microsoft.com/office/drawing/2010/main" val="0"/>
            </a:ext>
            <a:ext uri="{837473B0-CC2E-450A-ABE3-18F120FF3D39}">
              <a1611:picAttrSrcUrl xmlns:a1611="http://schemas.microsoft.com/office/drawing/2016/11/main" r:id="rId5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2330223" y="2164310"/>
          <a:ext cx="469434" cy="469434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0.47699</cdr:x>
      <cdr:y>0.56458</cdr:y>
    </cdr:from>
    <cdr:to>
      <cdr:x>0.93581</cdr:x>
      <cdr:y>0.84162</cdr:y>
    </cdr:to>
    <cdr:sp macro="" textlink="">
      <cdr:nvSpPr>
        <cdr:cNvPr id="2" name="TextBox 56">
          <a:extLst xmlns:a="http://schemas.openxmlformats.org/drawingml/2006/main">
            <a:ext uri="{FF2B5EF4-FFF2-40B4-BE49-F238E27FC236}">
              <a16:creationId xmlns:a16="http://schemas.microsoft.com/office/drawing/2014/main" id="{BBE011E3-1EF1-0FFC-A57F-550D7513420D}"/>
            </a:ext>
          </a:extLst>
        </cdr:cNvPr>
        <cdr:cNvSpPr txBox="1"/>
      </cdr:nvSpPr>
      <cdr:spPr>
        <a:xfrm xmlns:a="http://schemas.openxmlformats.org/drawingml/2006/main">
          <a:off x="2384060" y="2195264"/>
          <a:ext cx="2293222" cy="107721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lv-LV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v-LV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Pēdējos 10 gados augļu un ogu importa apjoms </a:t>
          </a:r>
          <a:r>
            <a:rPr lang="lv-LV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samazinājies</a:t>
          </a:r>
          <a:r>
            <a:rPr lang="lv-LV" sz="16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 par </a:t>
          </a:r>
          <a:r>
            <a:rPr lang="lv-LV" sz="1600" b="1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rPr>
            <a:t>14%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800840-95D4-4B3F-B510-882E58A69BCB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7337B-E28C-4630-910F-0A80BC601A2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22118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337B-E28C-4630-910F-0A80BC601A2C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72486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47337B-E28C-4630-910F-0A80BC601A2C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40065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AE70-C1D5-4EE7-A156-34F50AC61F29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35891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D07E9C-5451-CC41-052F-22278AA0D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D1D7A-13CF-D2CE-A632-82D5A26D75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FD59BD-F26F-A538-259F-65106E1321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64306-FBDB-41E8-D788-CABF57D20E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67AE70-C1D5-4EE7-A156-34F50AC61F29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854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19EDF-7A9B-F23D-FAD4-11A96D3BA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1A36C-FFA4-21DC-79E6-1A2FE56B0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40711-518F-9CAD-9D51-BC74B009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3F030-078D-EBDD-AC58-703CB6A87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189FC-D55B-A78F-C1BE-C0EB18BA6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9022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077BD-7A9A-19FC-2A9C-989126AD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416A12-FE03-EFA5-4E68-5DCDF7FDA9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6DA94-4DB3-172C-0522-C5CFEC089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824CE-3D5E-1B97-39F4-321AB9C26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468AC-241B-5627-A5FF-C00395DE1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74087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5E5DB0-161A-7681-387D-1FF2D173B1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79BBC8-13CA-9BD2-0F06-2E634BE76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CDD615-72A7-E933-2C0C-A11D00768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E753E4-8A9E-805E-D7B9-7E057E06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4F44BC-FC51-3A1F-EBA3-F926B624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32156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360" y="0"/>
            <a:ext cx="3296016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1463"/>
            <a:ext cx="121920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914400" y="4724400"/>
            <a:ext cx="10363200" cy="1036638"/>
          </a:xfrm>
          <a:prstGeom prst="rect">
            <a:avLst/>
          </a:prstGeom>
        </p:spPr>
        <p:txBody>
          <a:bodyPr lIns="93957" tIns="46979" rIns="93957" bIns="46979">
            <a:normAutofit/>
          </a:bodyPr>
          <a:lstStyle>
            <a:lvl1pPr algn="l" defTabSz="939575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lv-LV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363200" cy="960442"/>
          </a:xfrm>
        </p:spPr>
        <p:txBody>
          <a:bodyPr anchor="t">
            <a:normAutofit/>
          </a:bodyPr>
          <a:lstStyle>
            <a:lvl1pPr algn="ctr">
              <a:defRPr sz="3200" b="1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14400" y="4724400"/>
            <a:ext cx="103632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914400" y="5761038"/>
            <a:ext cx="10363200" cy="63976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2033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2/26/2026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767676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spc="-25" dirty="0">
                <a:latin typeface="Verdana"/>
                <a:cs typeface="Verdana"/>
              </a:rPr>
              <a:t>‹#›</a:t>
            </a:fld>
            <a:endParaRPr spc="-25"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596143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C106-3414-FCB4-29EF-67734587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8F6D8-A559-6393-7C55-A263C7165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8F635-D1C6-FA9B-6E05-63C967130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66D31-4C3B-DA9B-36E0-01E0F7B8A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9569C5-783C-5BD2-9B52-0A0D2CB80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041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57C8D-C73B-7DB6-C513-C79B8881C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8D1D38-C875-2A30-D2D9-A1627EF69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7E8319-5C37-2486-B30C-2D924EBDC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4E0D2-EBF9-DE4F-1F26-99E16AED6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1CF37-B4BB-E189-8521-F138EA45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53137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4D1EB-77E1-891A-91F7-DAEFB5A53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2DA02-0562-DD7C-4639-68093B9B6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0F6A7F-9A2C-CFD7-178A-810FFAF46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20671-5662-9E52-4749-F4B57B5D1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15B434-DECA-BEE4-CFA3-E60208B95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1568A-EA24-CC24-82B2-49C106D3A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64655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20018-1E57-A63A-F663-B8D0E8707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E9603F-3B94-D07C-C81A-ED20F17EC9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90F7FA-713F-6807-1C4F-8924B791E2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A4807-2E13-9924-1900-A4A48D2BD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35D537-0A0F-A358-D823-3C065C3F21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D7CC7-9404-299A-F0A4-F55008067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4CAB35-4709-A9AA-C78D-AD4491038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FACF5D-90B0-A585-7FFD-FB4F7373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79773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6C121-6002-457B-1EA2-77DEA667E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21D623-0FC1-70ED-02CE-9A37A4AF6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E6F44-B935-4708-3CE1-62BC59841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4D853A-2274-09B3-B803-D7BF9EE99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07507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8085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91E56-1F50-D3E0-13C7-031788FB6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356987-8DDC-7B38-2EED-A5D27BABF0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9534CD-3B42-8AA6-FE2C-13D585BC1A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CA8B-0C04-7EF7-A0B2-CC0D8AE81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C26D30-3EDB-B8CC-98ED-B31B28F4C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2B54DF-1D8F-3B27-F48C-A0D5C60C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2924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6F89-1AF2-7B6F-62B6-A6E46D959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A54740-2DF6-A956-E23F-FDE2F35197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5CAFA0-0378-3E38-7C1A-158375F37C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F2A78-05D5-0031-A1C3-964A0B33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5A206-C0E9-239F-2EE2-200EEA49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7629EB-50B8-A28A-B86E-88BC98F36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45821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AA58D-EE81-B11D-9E2E-EA24ED1A1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662271-05C4-3F26-B7EA-54F8F9E33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1EC2-C6DD-1C29-A39B-2DF3CA8233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51A57C-A881-4912-B21F-E73535B481B8}" type="datetimeFigureOut">
              <a:rPr lang="lv-LV" smtClean="0"/>
              <a:t>26.02.2026</a:t>
            </a:fld>
            <a:endParaRPr lang="lv-LV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E3A7A0-A4B6-8D17-719E-F332D71C8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34682-7E39-A327-D4BD-62DDE57EC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FF86696-6EB9-4DFB-B1CB-9467CA87E328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8971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microsoft.com/office/2007/relationships/hdphoto" Target="../media/hdphoto5.wdp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hyperlink" Target="https://freepngimg.com/png/6046-little-green-sprout-hands-png-hand-image-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18.png"/><Relationship Id="rId18" Type="http://schemas.openxmlformats.org/officeDocument/2006/relationships/hyperlink" Target="https://pixnio.com/flora-plants/vegetables/cucumber-vegetable-plant-food-nutrition-vitamin-organic" TargetMode="External"/><Relationship Id="rId3" Type="http://schemas.openxmlformats.org/officeDocument/2006/relationships/hyperlink" Target="https://www.publicdomainpictures.net/en/view-image.php?image=131283&amp;picture=carrot-isolated" TargetMode="External"/><Relationship Id="rId21" Type="http://schemas.openxmlformats.org/officeDocument/2006/relationships/image" Target="../media/image23.jpg"/><Relationship Id="rId7" Type="http://schemas.openxmlformats.org/officeDocument/2006/relationships/diagramData" Target="../diagrams/data1.xml"/><Relationship Id="rId12" Type="http://schemas.openxmlformats.org/officeDocument/2006/relationships/chart" Target="../charts/chart2.xml"/><Relationship Id="rId17" Type="http://schemas.openxmlformats.org/officeDocument/2006/relationships/image" Target="../media/image21.jpg"/><Relationship Id="rId2" Type="http://schemas.openxmlformats.org/officeDocument/2006/relationships/image" Target="../media/image15.jpg"/><Relationship Id="rId16" Type="http://schemas.openxmlformats.org/officeDocument/2006/relationships/hyperlink" Target="https://freepngimg.com/png/164056-onion-free-transparent-image-hd" TargetMode="External"/><Relationship Id="rId20" Type="http://schemas.openxmlformats.org/officeDocument/2006/relationships/hyperlink" Target="https://sco.wikipedia.org/wiki/Cauliflouer" TargetMode="Externa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.xml"/><Relationship Id="rId11" Type="http://schemas.microsoft.com/office/2007/relationships/diagramDrawing" Target="../diagrams/drawing1.xml"/><Relationship Id="rId5" Type="http://schemas.openxmlformats.org/officeDocument/2006/relationships/hyperlink" Target="https://freefoodphotos.com/imagelibrary/vegetables/slides/brussel_sprout_sliced_whole.html" TargetMode="External"/><Relationship Id="rId15" Type="http://schemas.openxmlformats.org/officeDocument/2006/relationships/image" Target="../media/image20.png"/><Relationship Id="rId10" Type="http://schemas.openxmlformats.org/officeDocument/2006/relationships/diagramColors" Target="../diagrams/colors1.xml"/><Relationship Id="rId19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diagramQuickStyle" Target="../diagrams/quickStyle1.xml"/><Relationship Id="rId14" Type="http://schemas.openxmlformats.org/officeDocument/2006/relationships/hyperlink" Target="https://openclipart.org/detail/189904/vector-tomato-by-anonim76-189904" TargetMode="External"/><Relationship Id="rId22" Type="http://schemas.openxmlformats.org/officeDocument/2006/relationships/hyperlink" Target="https://capolavia.it/products/zucchine-lunghe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hyperlink" Target="https://www.publicdomainpictures.net/en/view-image.php?image=118328&amp;picture=two-juicy-strawberries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pngall.com/blackcurrant-png/download/42160" TargetMode="External"/><Relationship Id="rId12" Type="http://schemas.openxmlformats.org/officeDocument/2006/relationships/image" Target="../media/image29.jpg"/><Relationship Id="rId2" Type="http://schemas.openxmlformats.org/officeDocument/2006/relationships/chart" Target="../charts/chart3.xml"/><Relationship Id="rId16" Type="http://schemas.openxmlformats.org/officeDocument/2006/relationships/hyperlink" Target="https://www.flickr.com/photos/coloredpencilmag/31667561568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hyperlink" Target="https://freepngimg.com/png/811-red-cherry-png-image-download" TargetMode="External"/><Relationship Id="rId5" Type="http://schemas.openxmlformats.org/officeDocument/2006/relationships/hyperlink" Target="https://pxhere.com/es/photo/1027630" TargetMode="External"/><Relationship Id="rId15" Type="http://schemas.openxmlformats.org/officeDocument/2006/relationships/image" Target="../media/image30.jpg"/><Relationship Id="rId10" Type="http://schemas.openxmlformats.org/officeDocument/2006/relationships/image" Target="../media/image28.png"/><Relationship Id="rId4" Type="http://schemas.openxmlformats.org/officeDocument/2006/relationships/image" Target="../media/image25.jpg"/><Relationship Id="rId9" Type="http://schemas.openxmlformats.org/officeDocument/2006/relationships/hyperlink" Target="https://freepngimg.com/png/22086-plum-transparent" TargetMode="External"/><Relationship Id="rId14" Type="http://schemas.openxmlformats.org/officeDocument/2006/relationships/chart" Target="../charts/char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5012312-84A0-42A1-AEAC-15CF7E2C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91" y="2919083"/>
            <a:ext cx="11411211" cy="2121746"/>
          </a:xfrm>
          <a:effectLst/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lv-LV" sz="4400" b="0" noProof="0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«Dārzkopības nozares izvērtējums 2025 un nākotnes tendences»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1E952A-DC42-872F-0E4E-B8F8238F65AB}"/>
              </a:ext>
            </a:extLst>
          </p:cNvPr>
          <p:cNvSpPr txBox="1">
            <a:spLocks/>
          </p:cNvSpPr>
          <p:nvPr/>
        </p:nvSpPr>
        <p:spPr bwMode="auto">
          <a:xfrm>
            <a:off x="2828629" y="6231300"/>
            <a:ext cx="6392253" cy="360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957" tIns="46979" rIns="93957" bIns="46979" numCol="1" anchor="t" anchorCtr="0" compatLnSpc="1">
            <a:prstTxWarp prst="textNoShape">
              <a:avLst/>
            </a:prstTxWarp>
            <a:noAutofit/>
          </a:bodyPr>
          <a:lstStyle>
            <a:lvl1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3200" b="1" kern="1200" baseline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2pPr>
            <a:lvl3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3pPr>
            <a:lvl4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4pPr>
            <a:lvl5pPr algn="ctr" defTabSz="938213" rtl="0" eaLnBrk="0" fontAlgn="base" hangingPunct="0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defTabSz="938213" rtl="0" eaLnBrk="1" fontAlgn="base" hangingPunct="1">
              <a:spcBef>
                <a:spcPct val="0"/>
              </a:spcBef>
              <a:spcAft>
                <a:spcPct val="0"/>
              </a:spcAft>
              <a:defRPr sz="45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lv-LV" sz="1400" b="0" i="1" dirty="0"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2026. gada 27. februārī (Bulduri)</a:t>
            </a:r>
            <a:endParaRPr lang="lv-LV" altLang="en-US" sz="1400" i="1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ADF63E1-D5CF-EA4A-DD33-53935EC018DD}"/>
              </a:ext>
            </a:extLst>
          </p:cNvPr>
          <p:cNvSpPr txBox="1"/>
          <p:nvPr/>
        </p:nvSpPr>
        <p:spPr>
          <a:xfrm>
            <a:off x="319151" y="5141434"/>
            <a:ext cx="11411211" cy="8463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2200" dirty="0">
                <a:latin typeface="Segoe UI" panose="020B0502040204020203" pitchFamily="34" charset="0"/>
                <a:cs typeface="Segoe UI" panose="020B0502040204020203" pitchFamily="34" charset="0"/>
              </a:rPr>
              <a:t>Dace Freimane,</a:t>
            </a:r>
          </a:p>
          <a:p>
            <a:pPr algn="ctr">
              <a:spcBef>
                <a:spcPts val="600"/>
              </a:spcBef>
            </a:pPr>
            <a:r>
              <a:rPr lang="lv-LV" sz="2200" dirty="0">
                <a:latin typeface="Segoe UI" panose="020B0502040204020203" pitchFamily="34" charset="0"/>
                <a:cs typeface="Segoe UI" panose="020B0502040204020203" pitchFamily="34" charset="0"/>
              </a:rPr>
              <a:t>ZM Tirgus kopējās organizācijas nodaļas vadītāja</a:t>
            </a:r>
          </a:p>
        </p:txBody>
      </p:sp>
    </p:spTree>
    <p:extLst>
      <p:ext uri="{BB962C8B-B14F-4D97-AF65-F5344CB8AC3E}">
        <p14:creationId xmlns:p14="http://schemas.microsoft.com/office/powerpoint/2010/main" val="1943654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C9CDC-0FCD-1FB7-D551-DC8322FF4CDB}"/>
              </a:ext>
            </a:extLst>
          </p:cNvPr>
          <p:cNvSpPr txBox="1">
            <a:spLocks/>
          </p:cNvSpPr>
          <p:nvPr/>
        </p:nvSpPr>
        <p:spPr>
          <a:xfrm>
            <a:off x="141032" y="117852"/>
            <a:ext cx="11928985" cy="7963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>
                <a:solidFill>
                  <a:srgbClr val="3E1E1F"/>
                </a:solidFill>
                <a:latin typeface="Segoe UI"/>
                <a:cs typeface="Segoe UI"/>
              </a:rPr>
              <a:t>4 attīstības virzieni jeb izaugsmes plāns</a:t>
            </a:r>
            <a:endParaRPr lang="lv-LV" sz="3200">
              <a:solidFill>
                <a:srgbClr val="3E1E1F"/>
              </a:solidFill>
              <a:latin typeface="Segoe UI"/>
              <a:ea typeface="Verdana"/>
              <a:cs typeface="Segoe U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2E79B-4CF3-2912-8F16-EA9D98D44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33" y="1114291"/>
            <a:ext cx="10115550" cy="5365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7FE021-49A2-08D7-6D1D-9D05BD21C5C6}"/>
              </a:ext>
            </a:extLst>
          </p:cNvPr>
          <p:cNvSpPr txBox="1"/>
          <p:nvPr/>
        </p:nvSpPr>
        <p:spPr>
          <a:xfrm>
            <a:off x="3878179" y="814209"/>
            <a:ext cx="856481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2000" b="1" i="1">
                <a:latin typeface="Segoe UI Light" panose="020B0502040204020203" pitchFamily="34" charset="0"/>
                <a:cs typeface="Segoe UI Light" panose="020B0502040204020203" pitchFamily="34" charset="0"/>
              </a:rPr>
              <a:t>Tiks nostiprināts </a:t>
            </a:r>
            <a:r>
              <a:rPr lang="lv-LV" sz="2000" i="1">
                <a:latin typeface="Segoe UI Light" panose="020B0502040204020203" pitchFamily="34" charset="0"/>
                <a:cs typeface="Segoe UI Light" panose="020B0502040204020203" pitchFamily="34" charset="0"/>
              </a:rPr>
              <a:t>MK Rīcības plānā, lai nozares </a:t>
            </a:r>
            <a:r>
              <a:rPr lang="lv-LV" sz="2000" b="1" i="1">
                <a:latin typeface="Segoe UI Light" panose="020B0502040204020203" pitchFamily="34" charset="0"/>
                <a:cs typeface="Segoe UI Light" panose="020B0502040204020203" pitchFamily="34" charset="0"/>
              </a:rPr>
              <a:t>sagatavotos</a:t>
            </a:r>
            <a:r>
              <a:rPr lang="lv-LV" sz="2000" i="1">
                <a:latin typeface="Segoe UI Light" panose="020B0502040204020203" pitchFamily="34" charset="0"/>
                <a:cs typeface="Segoe UI Light" panose="020B0502040204020203" pitchFamily="34" charset="0"/>
              </a:rPr>
              <a:t> līdz 2028. gadam</a:t>
            </a:r>
          </a:p>
        </p:txBody>
      </p:sp>
    </p:spTree>
    <p:extLst>
      <p:ext uri="{BB962C8B-B14F-4D97-AF65-F5344CB8AC3E}">
        <p14:creationId xmlns:p14="http://schemas.microsoft.com/office/powerpoint/2010/main" val="3207257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oster with green and white text&#10;&#10;AI-generated content may be incorrect.">
            <a:extLst>
              <a:ext uri="{FF2B5EF4-FFF2-40B4-BE49-F238E27FC236}">
                <a16:creationId xmlns:a16="http://schemas.microsoft.com/office/drawing/2014/main" id="{D641D9FA-04CE-45EF-7CFA-2A93AC83A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1830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F6CEB100-1190-3A72-C993-A4CA77334D6A}"/>
              </a:ext>
            </a:extLst>
          </p:cNvPr>
          <p:cNvSpPr txBox="1">
            <a:spLocks/>
          </p:cNvSpPr>
          <p:nvPr/>
        </p:nvSpPr>
        <p:spPr>
          <a:xfrm>
            <a:off x="228648" y="44949"/>
            <a:ext cx="11734700" cy="49964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 saimniecību grupas – 3 politikas izaugsmei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E4A8D1-4A21-0B95-ED7E-F3E0C5C17112}"/>
              </a:ext>
            </a:extLst>
          </p:cNvPr>
          <p:cNvSpPr txBox="1"/>
          <p:nvPr/>
        </p:nvSpPr>
        <p:spPr>
          <a:xfrm>
            <a:off x="228648" y="464224"/>
            <a:ext cx="10072285" cy="38472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lv-LV" sz="1900" b="1" i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Kvalitatīvi dati </a:t>
            </a:r>
            <a:r>
              <a:rPr lang="lv-LV" sz="1900" i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pamats saimniecību «finanšu veselībai» </a:t>
            </a:r>
            <a:r>
              <a:rPr lang="lv-LV" sz="1900" b="1" i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+ Palielināt atbalsta atdevi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313FF8-9825-A103-9F7E-6C85AD38A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502" y="956545"/>
            <a:ext cx="9442991" cy="52987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5EB9F7-BDD3-F210-C84C-DAFBC9F831CA}"/>
              </a:ext>
            </a:extLst>
          </p:cNvPr>
          <p:cNvSpPr/>
          <p:nvPr/>
        </p:nvSpPr>
        <p:spPr>
          <a:xfrm>
            <a:off x="1119592" y="6362915"/>
            <a:ext cx="2947584" cy="41205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</a:rPr>
              <a:t>Dārzeņkopības = </a:t>
            </a:r>
            <a:r>
              <a:rPr lang="lv-LV" sz="1400" b="1" dirty="0">
                <a:solidFill>
                  <a:schemeClr val="tx1"/>
                </a:solidFill>
              </a:rPr>
              <a:t>1013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</a:rPr>
              <a:t>Ilggadīgo stādījumu = </a:t>
            </a:r>
            <a:r>
              <a:rPr lang="lv-LV" sz="1400" b="1" dirty="0">
                <a:solidFill>
                  <a:schemeClr val="tx1"/>
                </a:solidFill>
              </a:rPr>
              <a:t>684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E44F43-287A-5B2B-0779-5C1AF97798A2}"/>
              </a:ext>
            </a:extLst>
          </p:cNvPr>
          <p:cNvSpPr/>
          <p:nvPr/>
        </p:nvSpPr>
        <p:spPr>
          <a:xfrm>
            <a:off x="4424767" y="6362915"/>
            <a:ext cx="3071408" cy="41205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</a:rPr>
              <a:t>Dārzeņkopības = </a:t>
            </a:r>
            <a:r>
              <a:rPr lang="lv-LV" sz="1400" b="1" dirty="0">
                <a:solidFill>
                  <a:schemeClr val="tx1"/>
                </a:solidFill>
              </a:rPr>
              <a:t>845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</a:rPr>
              <a:t>Ilggadīgo stādījumu = </a:t>
            </a:r>
            <a:r>
              <a:rPr lang="lv-LV" sz="1400" b="1" dirty="0">
                <a:solidFill>
                  <a:schemeClr val="tx1"/>
                </a:solidFill>
              </a:rPr>
              <a:t>1190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50E61C-9375-6CDC-A3D3-21EDCC5DB8ED}"/>
              </a:ext>
            </a:extLst>
          </p:cNvPr>
          <p:cNvSpPr/>
          <p:nvPr/>
        </p:nvSpPr>
        <p:spPr>
          <a:xfrm>
            <a:off x="7746085" y="6362915"/>
            <a:ext cx="3071408" cy="412052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tx1"/>
                </a:solidFill>
              </a:rPr>
              <a:t>Dārzeņkopības = </a:t>
            </a:r>
            <a:r>
              <a:rPr lang="lv-LV" sz="1400" b="1" dirty="0">
                <a:solidFill>
                  <a:schemeClr val="tx1"/>
                </a:solidFill>
              </a:rPr>
              <a:t>282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  <a:p>
            <a:pPr algn="ctr"/>
            <a:r>
              <a:rPr lang="lv-LV" sz="1400" dirty="0">
                <a:solidFill>
                  <a:schemeClr val="tx1"/>
                </a:solidFill>
              </a:rPr>
              <a:t>Ilggadīgo stādījumu = </a:t>
            </a:r>
            <a:r>
              <a:rPr lang="lv-LV" sz="1400" b="1" dirty="0">
                <a:solidFill>
                  <a:schemeClr val="tx1"/>
                </a:solidFill>
              </a:rPr>
              <a:t>312</a:t>
            </a:r>
            <a:r>
              <a:rPr lang="lv-LV" sz="1400" dirty="0">
                <a:solidFill>
                  <a:schemeClr val="tx1"/>
                </a:solidFill>
              </a:rPr>
              <a:t> saimniec.</a:t>
            </a:r>
          </a:p>
        </p:txBody>
      </p:sp>
    </p:spTree>
    <p:extLst>
      <p:ext uri="{BB962C8B-B14F-4D97-AF65-F5344CB8AC3E}">
        <p14:creationId xmlns:p14="http://schemas.microsoft.com/office/powerpoint/2010/main" val="3223452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28724" y="2950535"/>
            <a:ext cx="11534553" cy="0"/>
          </a:xfrm>
          <a:custGeom>
            <a:avLst/>
            <a:gdLst/>
            <a:ahLst/>
            <a:cxnLst/>
            <a:rect l="l" t="t" r="r" b="b"/>
            <a:pathLst>
              <a:path w="16532860">
                <a:moveTo>
                  <a:pt x="0" y="0"/>
                </a:moveTo>
                <a:lnTo>
                  <a:pt x="16532521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27" name="object 27"/>
          <p:cNvSpPr txBox="1"/>
          <p:nvPr/>
        </p:nvSpPr>
        <p:spPr>
          <a:xfrm>
            <a:off x="1488341" y="3150408"/>
            <a:ext cx="2998381" cy="292418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R="25253" algn="ctr">
              <a:lnSpc>
                <a:spcPts val="2240"/>
              </a:lnSpc>
              <a:spcBef>
                <a:spcPts val="80"/>
              </a:spcBef>
            </a:pPr>
            <a:r>
              <a:rPr sz="1919" b="1" spc="-7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KONK</a:t>
            </a:r>
            <a:r>
              <a:rPr lang="lv-LV" sz="1919" b="1" spc="-7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URĒTSPĒJAS</a:t>
            </a:r>
            <a:endParaRPr sz="1919" dirty="0">
              <a:solidFill>
                <a:schemeClr val="tx2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867528" y="3150961"/>
            <a:ext cx="3567666" cy="292418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R="3544" algn="ctr">
              <a:lnSpc>
                <a:spcPts val="2240"/>
              </a:lnSpc>
              <a:spcBef>
                <a:spcPts val="80"/>
              </a:spcBef>
            </a:pPr>
            <a:r>
              <a:rPr sz="1919" b="1" spc="77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IZAUGSME</a:t>
            </a:r>
            <a:r>
              <a:rPr lang="lv-LV" sz="1919" b="1" spc="77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sz="1919" dirty="0">
              <a:solidFill>
                <a:schemeClr val="accent5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8952996" y="3128692"/>
            <a:ext cx="2998824" cy="305242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L="13291" algn="ctr">
              <a:lnSpc>
                <a:spcPts val="2275"/>
              </a:lnSpc>
              <a:spcBef>
                <a:spcPts val="80"/>
              </a:spcBef>
            </a:pPr>
            <a:r>
              <a:rPr sz="1919" b="1" spc="49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</a:t>
            </a:r>
            <a:r>
              <a:rPr lang="lv-LV" sz="1919" b="1" spc="49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sz="1919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6E5196C4-653F-49DB-D19A-FEF784F0FDCA}"/>
              </a:ext>
            </a:extLst>
          </p:cNvPr>
          <p:cNvSpPr txBox="1">
            <a:spLocks/>
          </p:cNvSpPr>
          <p:nvPr/>
        </p:nvSpPr>
        <p:spPr>
          <a:xfrm>
            <a:off x="328724" y="202522"/>
            <a:ext cx="3792279" cy="1170030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>
              <a:spcBef>
                <a:spcPts val="80"/>
              </a:spcBef>
            </a:pPr>
            <a: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Dārzeņu un kartupeļu </a:t>
            </a:r>
            <a:b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nozares specializācija:</a:t>
            </a:r>
            <a:b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lv-LV" sz="2512" spc="-108" dirty="0">
              <a:solidFill>
                <a:srgbClr val="3E1E1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F3072304-32A2-EC63-F2EC-8A20C20E6C1F}"/>
              </a:ext>
            </a:extLst>
          </p:cNvPr>
          <p:cNvSpPr txBox="1">
            <a:spLocks/>
          </p:cNvSpPr>
          <p:nvPr/>
        </p:nvSpPr>
        <p:spPr>
          <a:xfrm>
            <a:off x="3389485" y="1601602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tūkst.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saimniecību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(4% no kopskaita)</a:t>
            </a:r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id="{EAD2A324-A76D-2090-E00E-371D9F0B5ADD}"/>
              </a:ext>
            </a:extLst>
          </p:cNvPr>
          <p:cNvSpPr/>
          <p:nvPr/>
        </p:nvSpPr>
        <p:spPr>
          <a:xfrm>
            <a:off x="5514291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4" name="object 15">
            <a:extLst>
              <a:ext uri="{FF2B5EF4-FFF2-40B4-BE49-F238E27FC236}">
                <a16:creationId xmlns:a16="http://schemas.microsoft.com/office/drawing/2014/main" id="{816C1A7D-8F92-7AC8-6305-EBB369982180}"/>
              </a:ext>
            </a:extLst>
          </p:cNvPr>
          <p:cNvSpPr txBox="1">
            <a:spLocks/>
          </p:cNvSpPr>
          <p:nvPr/>
        </p:nvSpPr>
        <p:spPr>
          <a:xfrm>
            <a:off x="5575799" y="1552478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22,5 tūkst. ha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platība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(1,3% no LIZ)</a:t>
            </a:r>
          </a:p>
        </p:txBody>
      </p:sp>
      <p:sp>
        <p:nvSpPr>
          <p:cNvPr id="45" name="object 15">
            <a:extLst>
              <a:ext uri="{FF2B5EF4-FFF2-40B4-BE49-F238E27FC236}">
                <a16:creationId xmlns:a16="http://schemas.microsoft.com/office/drawing/2014/main" id="{1F41FD94-CD3B-DBCA-F5DC-5DABEA6656C5}"/>
              </a:ext>
            </a:extLst>
          </p:cNvPr>
          <p:cNvSpPr txBox="1">
            <a:spLocks/>
          </p:cNvSpPr>
          <p:nvPr/>
        </p:nvSpPr>
        <p:spPr>
          <a:xfrm>
            <a:off x="7719901" y="1549985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35,7 milj. €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(2% no kopējā)</a:t>
            </a:r>
          </a:p>
        </p:txBody>
      </p:sp>
      <p:sp>
        <p:nvSpPr>
          <p:cNvPr id="46" name="object 15">
            <a:extLst>
              <a:ext uri="{FF2B5EF4-FFF2-40B4-BE49-F238E27FC236}">
                <a16:creationId xmlns:a16="http://schemas.microsoft.com/office/drawing/2014/main" id="{9F138C0F-82ED-897A-D6AF-214D6FEE4642}"/>
              </a:ext>
            </a:extLst>
          </p:cNvPr>
          <p:cNvSpPr txBox="1">
            <a:spLocks/>
          </p:cNvSpPr>
          <p:nvPr/>
        </p:nvSpPr>
        <p:spPr>
          <a:xfrm>
            <a:off x="9638478" y="1543185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5,2 milj. €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tiešie maksājumi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(1,6% no kopējā)</a:t>
            </a:r>
          </a:p>
        </p:txBody>
      </p:sp>
      <p:sp>
        <p:nvSpPr>
          <p:cNvPr id="47" name="object 13">
            <a:extLst>
              <a:ext uri="{FF2B5EF4-FFF2-40B4-BE49-F238E27FC236}">
                <a16:creationId xmlns:a16="http://schemas.microsoft.com/office/drawing/2014/main" id="{842399A6-CFD6-94BE-5F69-E038C0EF1733}"/>
              </a:ext>
            </a:extLst>
          </p:cNvPr>
          <p:cNvSpPr/>
          <p:nvPr/>
        </p:nvSpPr>
        <p:spPr>
          <a:xfrm>
            <a:off x="7906617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D24664E7-D1D0-377C-646B-852302796C05}"/>
              </a:ext>
            </a:extLst>
          </p:cNvPr>
          <p:cNvSpPr/>
          <p:nvPr/>
        </p:nvSpPr>
        <p:spPr>
          <a:xfrm>
            <a:off x="9820477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BFF9C2C8-7F90-86DB-8DF9-A515C7F4BA50}"/>
              </a:ext>
            </a:extLst>
          </p:cNvPr>
          <p:cNvSpPr/>
          <p:nvPr/>
        </p:nvSpPr>
        <p:spPr>
          <a:xfrm>
            <a:off x="328724" y="4936472"/>
            <a:ext cx="11534553" cy="0"/>
          </a:xfrm>
          <a:custGeom>
            <a:avLst/>
            <a:gdLst/>
            <a:ahLst/>
            <a:cxnLst/>
            <a:rect l="l" t="t" r="r" b="b"/>
            <a:pathLst>
              <a:path w="16532860">
                <a:moveTo>
                  <a:pt x="0" y="0"/>
                </a:moveTo>
                <a:lnTo>
                  <a:pt x="16532521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7017953-AD05-5830-643A-FF6A1F33D913}"/>
              </a:ext>
            </a:extLst>
          </p:cNvPr>
          <p:cNvSpPr/>
          <p:nvPr/>
        </p:nvSpPr>
        <p:spPr>
          <a:xfrm>
            <a:off x="1232376" y="3441281"/>
            <a:ext cx="3595933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&gt; 850 €/ha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61D8F597-2E31-B8CA-9B3F-9D8EE26D897F}"/>
              </a:ext>
            </a:extLst>
          </p:cNvPr>
          <p:cNvSpPr/>
          <p:nvPr/>
        </p:nvSpPr>
        <p:spPr>
          <a:xfrm>
            <a:off x="4443091" y="3452557"/>
            <a:ext cx="4340964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&lt; 850 €/ha | SI &gt; 500 €/ha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D9BBFA6F-0765-1CBE-AA90-382059B4982F}"/>
              </a:ext>
            </a:extLst>
          </p:cNvPr>
          <p:cNvSpPr/>
          <p:nvPr/>
        </p:nvSpPr>
        <p:spPr>
          <a:xfrm>
            <a:off x="8281925" y="3421334"/>
            <a:ext cx="4340964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SI &lt; 500 €/ha</a:t>
            </a:r>
          </a:p>
        </p:txBody>
      </p:sp>
      <p:sp>
        <p:nvSpPr>
          <p:cNvPr id="58" name="object 13">
            <a:extLst>
              <a:ext uri="{FF2B5EF4-FFF2-40B4-BE49-F238E27FC236}">
                <a16:creationId xmlns:a16="http://schemas.microsoft.com/office/drawing/2014/main" id="{A059888A-6BE8-0937-0BB8-0E9971DB59EE}"/>
              </a:ext>
            </a:extLst>
          </p:cNvPr>
          <p:cNvSpPr/>
          <p:nvPr/>
        </p:nvSpPr>
        <p:spPr>
          <a:xfrm>
            <a:off x="4532248" y="3150961"/>
            <a:ext cx="31897" cy="3378531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59" name="object 13">
            <a:extLst>
              <a:ext uri="{FF2B5EF4-FFF2-40B4-BE49-F238E27FC236}">
                <a16:creationId xmlns:a16="http://schemas.microsoft.com/office/drawing/2014/main" id="{A4A33E1B-75DA-8607-096E-E64A54DD9895}"/>
              </a:ext>
            </a:extLst>
          </p:cNvPr>
          <p:cNvSpPr/>
          <p:nvPr/>
        </p:nvSpPr>
        <p:spPr>
          <a:xfrm>
            <a:off x="8669333" y="3163187"/>
            <a:ext cx="90192" cy="3242248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F50579D2-A533-A00D-0246-FAC29B3E15F0}"/>
              </a:ext>
            </a:extLst>
          </p:cNvPr>
          <p:cNvSpPr/>
          <p:nvPr/>
        </p:nvSpPr>
        <p:spPr>
          <a:xfrm>
            <a:off x="1735919" y="3704381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94%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4CC4FE1-9D28-4226-AEF6-7410AC541D52}"/>
              </a:ext>
            </a:extLst>
          </p:cNvPr>
          <p:cNvSpPr/>
          <p:nvPr/>
        </p:nvSpPr>
        <p:spPr>
          <a:xfrm>
            <a:off x="5382657" y="3761967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6%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69549F55-EC99-D69F-BAF4-B3B7C3B67E8B}"/>
              </a:ext>
            </a:extLst>
          </p:cNvPr>
          <p:cNvSpPr/>
          <p:nvPr/>
        </p:nvSpPr>
        <p:spPr>
          <a:xfrm>
            <a:off x="9246800" y="3761967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0%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C000EEC2-CF28-9AEF-9A8E-12A2AA43A8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306475"/>
              </p:ext>
            </p:extLst>
          </p:nvPr>
        </p:nvGraphicFramePr>
        <p:xfrm>
          <a:off x="61420" y="4926773"/>
          <a:ext cx="1480473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0473">
                  <a:extLst>
                    <a:ext uri="{9D8B030D-6E8A-4147-A177-3AD203B41FA5}">
                      <a16:colId xmlns:a16="http://schemas.microsoft.com/office/drawing/2014/main" val="1750025574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Skaits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91928820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Platība LIZ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15871308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Maksājumi TM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157509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Atbalsta </a:t>
                      </a:r>
                      <a:r>
                        <a:rPr lang="lv-LV" sz="1700" b="0" i="0" spc="-155" noProof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atdeve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009456256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Atbalsts uz LIZ</a:t>
                      </a:r>
                    </a:p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Vid. ha </a:t>
                      </a:r>
                      <a:r>
                        <a:rPr lang="lv-LV" sz="1700" b="0" i="0" spc="-155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saimn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656063898"/>
                  </a:ext>
                </a:extLst>
              </a:tr>
            </a:tbl>
          </a:graphicData>
        </a:graphic>
      </p:graphicFrame>
      <p:sp>
        <p:nvSpPr>
          <p:cNvPr id="71" name="object 15">
            <a:extLst>
              <a:ext uri="{FF2B5EF4-FFF2-40B4-BE49-F238E27FC236}">
                <a16:creationId xmlns:a16="http://schemas.microsoft.com/office/drawing/2014/main" id="{4E23DD17-0A0C-3171-C16F-6AA83843F116}"/>
              </a:ext>
            </a:extLst>
          </p:cNvPr>
          <p:cNvSpPr txBox="1">
            <a:spLocks/>
          </p:cNvSpPr>
          <p:nvPr/>
        </p:nvSpPr>
        <p:spPr>
          <a:xfrm>
            <a:off x="3902600" y="248442"/>
            <a:ext cx="8193067" cy="933618"/>
          </a:xfrm>
          <a:custGeom>
            <a:avLst/>
            <a:gdLst>
              <a:gd name="connsiteX0" fmla="*/ 0 w 8193067"/>
              <a:gd name="connsiteY0" fmla="*/ 0 h 933618"/>
              <a:gd name="connsiteX1" fmla="*/ 8193067 w 8193067"/>
              <a:gd name="connsiteY1" fmla="*/ 0 h 933618"/>
              <a:gd name="connsiteX2" fmla="*/ 8193067 w 8193067"/>
              <a:gd name="connsiteY2" fmla="*/ 933618 h 933618"/>
              <a:gd name="connsiteX3" fmla="*/ 0 w 8193067"/>
              <a:gd name="connsiteY3" fmla="*/ 933618 h 933618"/>
              <a:gd name="connsiteX4" fmla="*/ 0 w 8193067"/>
              <a:gd name="connsiteY4" fmla="*/ 0 h 93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3067" h="933618" fill="none" extrusionOk="0">
                <a:moveTo>
                  <a:pt x="0" y="0"/>
                </a:moveTo>
                <a:cubicBezTo>
                  <a:pt x="1488551" y="-33775"/>
                  <a:pt x="7095896" y="138873"/>
                  <a:pt x="8193067" y="0"/>
                </a:cubicBezTo>
                <a:cubicBezTo>
                  <a:pt x="8132213" y="436958"/>
                  <a:pt x="8196475" y="788556"/>
                  <a:pt x="8193067" y="933618"/>
                </a:cubicBezTo>
                <a:cubicBezTo>
                  <a:pt x="6483370" y="796288"/>
                  <a:pt x="3876747" y="795762"/>
                  <a:pt x="0" y="933618"/>
                </a:cubicBezTo>
                <a:cubicBezTo>
                  <a:pt x="63094" y="531509"/>
                  <a:pt x="65329" y="207897"/>
                  <a:pt x="0" y="0"/>
                </a:cubicBezTo>
                <a:close/>
              </a:path>
              <a:path w="8193067" h="933618" stroke="0" extrusionOk="0">
                <a:moveTo>
                  <a:pt x="0" y="0"/>
                </a:moveTo>
                <a:cubicBezTo>
                  <a:pt x="3377267" y="-101487"/>
                  <a:pt x="4986707" y="-162162"/>
                  <a:pt x="8193067" y="0"/>
                </a:cubicBezTo>
                <a:cubicBezTo>
                  <a:pt x="8158694" y="378340"/>
                  <a:pt x="8271384" y="561232"/>
                  <a:pt x="8193067" y="933618"/>
                </a:cubicBezTo>
                <a:cubicBezTo>
                  <a:pt x="4759126" y="983683"/>
                  <a:pt x="1323769" y="775169"/>
                  <a:pt x="0" y="933618"/>
                </a:cubicBezTo>
                <a:cubicBezTo>
                  <a:pt x="51750" y="651827"/>
                  <a:pt x="-39282" y="289610"/>
                  <a:pt x="0" y="0"/>
                </a:cubicBezTo>
                <a:close/>
              </a:path>
            </a:pathLst>
          </a:custGeom>
          <a:solidFill>
            <a:srgbClr val="F7FDF1"/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000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Ievērojamai daļai saimniecību darbības efektivitāte ir zema - ieņēmumi no hektāra netiek gūti vispār vai arī tie ir nepietiekami, lai gan izmantotajiem resursiem ir attīstības potenciāls.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13EF3B47-CFC9-C2C0-81E5-FC3A9DF110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5232883"/>
              </p:ext>
            </p:extLst>
          </p:nvPr>
        </p:nvGraphicFramePr>
        <p:xfrm>
          <a:off x="1805368" y="4947813"/>
          <a:ext cx="2199931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931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282 saimniecības (13%)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9,9 tūkst. ha (44%)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2,6 milj. € (50%)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12,85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95689093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3 374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€/ha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35 ha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886502989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93839810-D1CA-F8AE-04F7-904AB4FEE6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3235"/>
              </p:ext>
            </p:extLst>
          </p:nvPr>
        </p:nvGraphicFramePr>
        <p:xfrm>
          <a:off x="5547399" y="4947813"/>
          <a:ext cx="2199931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931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845 saimniecības (39%)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8,8 tūkst. ha (39%)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1,9 milj. € (38%)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1,21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95689093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261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€/ha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10 ha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843950030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EE5C6225-2B95-CF99-F878-F6E889FFF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152197"/>
              </p:ext>
            </p:extLst>
          </p:nvPr>
        </p:nvGraphicFramePr>
        <p:xfrm>
          <a:off x="9391798" y="4936472"/>
          <a:ext cx="2312446" cy="1809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2446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1013 saimniecības (47%)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3,7 tūkst. ha (17%)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0,6 milj. € (12%)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-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-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4 ha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336055658"/>
                  </a:ext>
                </a:extLst>
              </a:tr>
            </a:tbl>
          </a:graphicData>
        </a:graphic>
      </p:graphicFrame>
      <p:sp>
        <p:nvSpPr>
          <p:cNvPr id="76" name="object 13">
            <a:extLst>
              <a:ext uri="{FF2B5EF4-FFF2-40B4-BE49-F238E27FC236}">
                <a16:creationId xmlns:a16="http://schemas.microsoft.com/office/drawing/2014/main" id="{D6965BD4-4301-DCDB-7045-13223CC98446}"/>
              </a:ext>
            </a:extLst>
          </p:cNvPr>
          <p:cNvSpPr/>
          <p:nvPr/>
        </p:nvSpPr>
        <p:spPr>
          <a:xfrm>
            <a:off x="1490131" y="3122701"/>
            <a:ext cx="31897" cy="3406794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81A072C-6641-30B6-A23A-15CC9656B7CA}"/>
              </a:ext>
            </a:extLst>
          </p:cNvPr>
          <p:cNvSpPr/>
          <p:nvPr/>
        </p:nvSpPr>
        <p:spPr>
          <a:xfrm>
            <a:off x="-31801" y="3954926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Ieņēmumi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5A8F8A4B-C6A7-DE80-F928-3A7B6717113A}"/>
              </a:ext>
            </a:extLst>
          </p:cNvPr>
          <p:cNvSpPr/>
          <p:nvPr/>
        </p:nvSpPr>
        <p:spPr>
          <a:xfrm>
            <a:off x="2306050" y="4445905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33,4 milj. €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2EC0F60-5C76-CB3E-E569-CFA48D04E08E}"/>
              </a:ext>
            </a:extLst>
          </p:cNvPr>
          <p:cNvSpPr/>
          <p:nvPr/>
        </p:nvSpPr>
        <p:spPr>
          <a:xfrm>
            <a:off x="6029104" y="4470489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2,3 milj. €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6B9482F-4305-D997-97E9-FD6F84F2614D}"/>
              </a:ext>
            </a:extLst>
          </p:cNvPr>
          <p:cNvSpPr/>
          <p:nvPr/>
        </p:nvSpPr>
        <p:spPr>
          <a:xfrm>
            <a:off x="9931239" y="4502874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 milj. €</a:t>
            </a:r>
          </a:p>
        </p:txBody>
      </p:sp>
      <p:pic>
        <p:nvPicPr>
          <p:cNvPr id="85" name="Picture 84" descr="A group of tomatoes and carrots on a wooden board&#10;&#10;AI-generated content may be incorrect.">
            <a:extLst>
              <a:ext uri="{FF2B5EF4-FFF2-40B4-BE49-F238E27FC236}">
                <a16:creationId xmlns:a16="http://schemas.microsoft.com/office/drawing/2014/main" id="{694126D0-3754-E322-D47C-03B78BF48F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0709" y="799222"/>
            <a:ext cx="1630257" cy="2443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DE532F-63AF-7840-9B7C-F74D900CF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>
            <a:extLst>
              <a:ext uri="{FF2B5EF4-FFF2-40B4-BE49-F238E27FC236}">
                <a16:creationId xmlns:a16="http://schemas.microsoft.com/office/drawing/2014/main" id="{105A8198-E99E-AF07-A87C-D31B8FE0B058}"/>
              </a:ext>
            </a:extLst>
          </p:cNvPr>
          <p:cNvSpPr/>
          <p:nvPr/>
        </p:nvSpPr>
        <p:spPr>
          <a:xfrm>
            <a:off x="328724" y="2950535"/>
            <a:ext cx="11534553" cy="0"/>
          </a:xfrm>
          <a:custGeom>
            <a:avLst/>
            <a:gdLst/>
            <a:ahLst/>
            <a:cxnLst/>
            <a:rect l="l" t="t" r="r" b="b"/>
            <a:pathLst>
              <a:path w="16532860">
                <a:moveTo>
                  <a:pt x="0" y="0"/>
                </a:moveTo>
                <a:lnTo>
                  <a:pt x="16532521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27" name="object 27">
            <a:extLst>
              <a:ext uri="{FF2B5EF4-FFF2-40B4-BE49-F238E27FC236}">
                <a16:creationId xmlns:a16="http://schemas.microsoft.com/office/drawing/2014/main" id="{9ADF1591-BA1C-03FE-16E1-C0945400EA75}"/>
              </a:ext>
            </a:extLst>
          </p:cNvPr>
          <p:cNvSpPr txBox="1"/>
          <p:nvPr/>
        </p:nvSpPr>
        <p:spPr>
          <a:xfrm>
            <a:off x="1488341" y="3150408"/>
            <a:ext cx="2998381" cy="292418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R="25253" algn="ctr">
              <a:lnSpc>
                <a:spcPts val="2240"/>
              </a:lnSpc>
              <a:spcBef>
                <a:spcPts val="80"/>
              </a:spcBef>
            </a:pPr>
            <a:r>
              <a:rPr sz="1919" b="1" spc="-7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KONK</a:t>
            </a:r>
            <a:r>
              <a:rPr lang="lv-LV" sz="1919" b="1" spc="-7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URĒTSPĒJAS</a:t>
            </a:r>
            <a:endParaRPr sz="1919" dirty="0">
              <a:solidFill>
                <a:schemeClr val="tx2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8" name="object 28">
            <a:extLst>
              <a:ext uri="{FF2B5EF4-FFF2-40B4-BE49-F238E27FC236}">
                <a16:creationId xmlns:a16="http://schemas.microsoft.com/office/drawing/2014/main" id="{2881D5D2-94F8-9779-2E25-2D038E72715C}"/>
              </a:ext>
            </a:extLst>
          </p:cNvPr>
          <p:cNvSpPr txBox="1"/>
          <p:nvPr/>
        </p:nvSpPr>
        <p:spPr>
          <a:xfrm>
            <a:off x="4867528" y="3150961"/>
            <a:ext cx="3567666" cy="292418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R="3544" algn="ctr">
              <a:lnSpc>
                <a:spcPts val="2240"/>
              </a:lnSpc>
              <a:spcBef>
                <a:spcPts val="80"/>
              </a:spcBef>
            </a:pPr>
            <a:r>
              <a:rPr sz="1919" b="1" spc="77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IZAUGSME</a:t>
            </a:r>
            <a:r>
              <a:rPr lang="lv-LV" sz="1919" b="1" spc="77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sz="1919" dirty="0">
              <a:solidFill>
                <a:schemeClr val="accent5">
                  <a:lumMod val="60000"/>
                  <a:lumOff val="4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9" name="object 29">
            <a:extLst>
              <a:ext uri="{FF2B5EF4-FFF2-40B4-BE49-F238E27FC236}">
                <a16:creationId xmlns:a16="http://schemas.microsoft.com/office/drawing/2014/main" id="{93E8360D-9E87-01DD-E120-219E968FF33B}"/>
              </a:ext>
            </a:extLst>
          </p:cNvPr>
          <p:cNvSpPr txBox="1"/>
          <p:nvPr/>
        </p:nvSpPr>
        <p:spPr>
          <a:xfrm>
            <a:off x="8981571" y="3125015"/>
            <a:ext cx="2998824" cy="305242"/>
          </a:xfrm>
          <a:prstGeom prst="rect">
            <a:avLst/>
          </a:prstGeom>
        </p:spPr>
        <p:txBody>
          <a:bodyPr vert="horz" wrap="square" lIns="0" tIns="10190" rIns="0" bIns="0" rtlCol="0">
            <a:spAutoFit/>
          </a:bodyPr>
          <a:lstStyle/>
          <a:p>
            <a:pPr marL="13291" algn="ctr">
              <a:lnSpc>
                <a:spcPts val="2275"/>
              </a:lnSpc>
              <a:spcBef>
                <a:spcPts val="80"/>
              </a:spcBef>
            </a:pPr>
            <a:r>
              <a:rPr sz="1919" b="1" spc="49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VIDE</a:t>
            </a:r>
            <a:r>
              <a:rPr lang="lv-LV" sz="1919" b="1" spc="49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sz="1919" dirty="0">
              <a:solidFill>
                <a:srgbClr val="00B05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8" name="object 15">
            <a:extLst>
              <a:ext uri="{FF2B5EF4-FFF2-40B4-BE49-F238E27FC236}">
                <a16:creationId xmlns:a16="http://schemas.microsoft.com/office/drawing/2014/main" id="{0F1993B8-F374-D7C4-CA41-7BAC62337006}"/>
              </a:ext>
            </a:extLst>
          </p:cNvPr>
          <p:cNvSpPr txBox="1">
            <a:spLocks/>
          </p:cNvSpPr>
          <p:nvPr/>
        </p:nvSpPr>
        <p:spPr>
          <a:xfrm>
            <a:off x="328724" y="135682"/>
            <a:ext cx="3792279" cy="1170030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>
              <a:spcBef>
                <a:spcPts val="80"/>
              </a:spcBef>
            </a:pPr>
            <a: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Ilggadīgo stādījumu specializācija:</a:t>
            </a:r>
            <a:br>
              <a:rPr lang="lv-LV" sz="2512" spc="-108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lv-LV" sz="2512" spc="-108" dirty="0">
              <a:solidFill>
                <a:srgbClr val="3E1E1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object 15">
            <a:extLst>
              <a:ext uri="{FF2B5EF4-FFF2-40B4-BE49-F238E27FC236}">
                <a16:creationId xmlns:a16="http://schemas.microsoft.com/office/drawing/2014/main" id="{6248CA55-1754-71E5-1C69-63DDDF9E95C5}"/>
              </a:ext>
            </a:extLst>
          </p:cNvPr>
          <p:cNvSpPr txBox="1">
            <a:spLocks/>
          </p:cNvSpPr>
          <p:nvPr/>
        </p:nvSpPr>
        <p:spPr>
          <a:xfrm>
            <a:off x="3389485" y="1601602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tūkst.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saimniecību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(4% no kopskaita)</a:t>
            </a:r>
          </a:p>
        </p:txBody>
      </p:sp>
      <p:sp>
        <p:nvSpPr>
          <p:cNvPr id="43" name="object 13">
            <a:extLst>
              <a:ext uri="{FF2B5EF4-FFF2-40B4-BE49-F238E27FC236}">
                <a16:creationId xmlns:a16="http://schemas.microsoft.com/office/drawing/2014/main" id="{A7EBFD49-B3AE-A5CD-CFDA-674D15FCA23F}"/>
              </a:ext>
            </a:extLst>
          </p:cNvPr>
          <p:cNvSpPr/>
          <p:nvPr/>
        </p:nvSpPr>
        <p:spPr>
          <a:xfrm>
            <a:off x="5514291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7" name="object 13">
            <a:extLst>
              <a:ext uri="{FF2B5EF4-FFF2-40B4-BE49-F238E27FC236}">
                <a16:creationId xmlns:a16="http://schemas.microsoft.com/office/drawing/2014/main" id="{7116C202-0450-741F-E8AD-A3137E6C3F92}"/>
              </a:ext>
            </a:extLst>
          </p:cNvPr>
          <p:cNvSpPr/>
          <p:nvPr/>
        </p:nvSpPr>
        <p:spPr>
          <a:xfrm>
            <a:off x="7906617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8" name="object 13">
            <a:extLst>
              <a:ext uri="{FF2B5EF4-FFF2-40B4-BE49-F238E27FC236}">
                <a16:creationId xmlns:a16="http://schemas.microsoft.com/office/drawing/2014/main" id="{DD4ECA17-2944-AB43-6706-6CA0225697A1}"/>
              </a:ext>
            </a:extLst>
          </p:cNvPr>
          <p:cNvSpPr/>
          <p:nvPr/>
        </p:nvSpPr>
        <p:spPr>
          <a:xfrm>
            <a:off x="9820477" y="1487677"/>
            <a:ext cx="0" cy="1069015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49" name="object 16">
            <a:extLst>
              <a:ext uri="{FF2B5EF4-FFF2-40B4-BE49-F238E27FC236}">
                <a16:creationId xmlns:a16="http://schemas.microsoft.com/office/drawing/2014/main" id="{B9E6C8B6-BD5C-5296-722B-D9275FE385F1}"/>
              </a:ext>
            </a:extLst>
          </p:cNvPr>
          <p:cNvSpPr/>
          <p:nvPr/>
        </p:nvSpPr>
        <p:spPr>
          <a:xfrm>
            <a:off x="328724" y="4936472"/>
            <a:ext cx="11534553" cy="0"/>
          </a:xfrm>
          <a:custGeom>
            <a:avLst/>
            <a:gdLst/>
            <a:ahLst/>
            <a:cxnLst/>
            <a:rect l="l" t="t" r="r" b="b"/>
            <a:pathLst>
              <a:path w="16532860">
                <a:moveTo>
                  <a:pt x="0" y="0"/>
                </a:moveTo>
                <a:lnTo>
                  <a:pt x="16532521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2C55644-5953-DEDA-85B8-3EF59D87F45F}"/>
              </a:ext>
            </a:extLst>
          </p:cNvPr>
          <p:cNvSpPr/>
          <p:nvPr/>
        </p:nvSpPr>
        <p:spPr>
          <a:xfrm>
            <a:off x="1232376" y="3441281"/>
            <a:ext cx="3595933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&gt; 850 €/ha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5119D97-3657-DC32-4846-2E16F4CC27C8}"/>
              </a:ext>
            </a:extLst>
          </p:cNvPr>
          <p:cNvSpPr/>
          <p:nvPr/>
        </p:nvSpPr>
        <p:spPr>
          <a:xfrm>
            <a:off x="4443091" y="3452557"/>
            <a:ext cx="4340964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&lt; 850 €/ha | SI &gt; 500 €/ha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55A42B4-0E0B-1F1E-50E3-693BC13DBE71}"/>
              </a:ext>
            </a:extLst>
          </p:cNvPr>
          <p:cNvSpPr/>
          <p:nvPr/>
        </p:nvSpPr>
        <p:spPr>
          <a:xfrm>
            <a:off x="8624334" y="3461735"/>
            <a:ext cx="3567666" cy="309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395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 SI &lt; 500 €/ha</a:t>
            </a:r>
          </a:p>
        </p:txBody>
      </p:sp>
      <p:sp>
        <p:nvSpPr>
          <p:cNvPr id="58" name="object 13">
            <a:extLst>
              <a:ext uri="{FF2B5EF4-FFF2-40B4-BE49-F238E27FC236}">
                <a16:creationId xmlns:a16="http://schemas.microsoft.com/office/drawing/2014/main" id="{7ACF0AC7-6ABB-4605-5C9F-6A922CD69FB6}"/>
              </a:ext>
            </a:extLst>
          </p:cNvPr>
          <p:cNvSpPr/>
          <p:nvPr/>
        </p:nvSpPr>
        <p:spPr>
          <a:xfrm>
            <a:off x="4532248" y="3150961"/>
            <a:ext cx="31897" cy="3378531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59" name="object 13">
            <a:extLst>
              <a:ext uri="{FF2B5EF4-FFF2-40B4-BE49-F238E27FC236}">
                <a16:creationId xmlns:a16="http://schemas.microsoft.com/office/drawing/2014/main" id="{D43FD445-DABF-E998-7CE2-236DD051A2B2}"/>
              </a:ext>
            </a:extLst>
          </p:cNvPr>
          <p:cNvSpPr/>
          <p:nvPr/>
        </p:nvSpPr>
        <p:spPr>
          <a:xfrm>
            <a:off x="8669333" y="3163187"/>
            <a:ext cx="90192" cy="3242248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B7300E0D-1CCF-02F3-A1DF-301E597FFFFF}"/>
              </a:ext>
            </a:extLst>
          </p:cNvPr>
          <p:cNvSpPr/>
          <p:nvPr/>
        </p:nvSpPr>
        <p:spPr>
          <a:xfrm>
            <a:off x="1735919" y="3704381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chemeClr val="tx2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86%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E6910E4-EB67-662C-0C98-BF1F498C1BCF}"/>
              </a:ext>
            </a:extLst>
          </p:cNvPr>
          <p:cNvSpPr/>
          <p:nvPr/>
        </p:nvSpPr>
        <p:spPr>
          <a:xfrm>
            <a:off x="5382657" y="3761967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14%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BF0CE66-28F5-C2F4-8863-9F50C2A6008F}"/>
              </a:ext>
            </a:extLst>
          </p:cNvPr>
          <p:cNvSpPr/>
          <p:nvPr/>
        </p:nvSpPr>
        <p:spPr>
          <a:xfrm>
            <a:off x="9246800" y="3750691"/>
            <a:ext cx="2616477" cy="903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5023" b="1" dirty="0">
                <a:solidFill>
                  <a:srgbClr val="00B05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0%</a:t>
            </a:r>
          </a:p>
        </p:txBody>
      </p:sp>
      <p:graphicFrame>
        <p:nvGraphicFramePr>
          <p:cNvPr id="70" name="Table 69">
            <a:extLst>
              <a:ext uri="{FF2B5EF4-FFF2-40B4-BE49-F238E27FC236}">
                <a16:creationId xmlns:a16="http://schemas.microsoft.com/office/drawing/2014/main" id="{C8E8B8E5-C541-215C-DB71-E5FA25682F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0781802"/>
              </p:ext>
            </p:extLst>
          </p:nvPr>
        </p:nvGraphicFramePr>
        <p:xfrm>
          <a:off x="90132" y="4926773"/>
          <a:ext cx="1480473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80473">
                  <a:extLst>
                    <a:ext uri="{9D8B030D-6E8A-4147-A177-3AD203B41FA5}">
                      <a16:colId xmlns:a16="http://schemas.microsoft.com/office/drawing/2014/main" val="1750025574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Skaits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91928820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Platība LIZ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15871308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Maksājumi TM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157509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Atbalsta </a:t>
                      </a:r>
                      <a:r>
                        <a:rPr lang="lv-LV" sz="1700" b="0" i="0" spc="-155" noProof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atdeve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009456256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Atbalsts uz LIZ</a:t>
                      </a:r>
                    </a:p>
                    <a:p>
                      <a:pPr marL="0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Vid. ha </a:t>
                      </a:r>
                      <a:r>
                        <a:rPr lang="lv-LV" sz="1700" b="0" i="0" spc="-155" dirty="0" err="1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saimn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.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656063898"/>
                  </a:ext>
                </a:extLst>
              </a:tr>
            </a:tbl>
          </a:graphicData>
        </a:graphic>
      </p:graphicFrame>
      <p:sp>
        <p:nvSpPr>
          <p:cNvPr id="71" name="object 15">
            <a:extLst>
              <a:ext uri="{FF2B5EF4-FFF2-40B4-BE49-F238E27FC236}">
                <a16:creationId xmlns:a16="http://schemas.microsoft.com/office/drawing/2014/main" id="{6C6B9ADC-A352-1F2D-81C6-4F71A9D76764}"/>
              </a:ext>
            </a:extLst>
          </p:cNvPr>
          <p:cNvSpPr txBox="1">
            <a:spLocks/>
          </p:cNvSpPr>
          <p:nvPr/>
        </p:nvSpPr>
        <p:spPr>
          <a:xfrm>
            <a:off x="3692887" y="145172"/>
            <a:ext cx="8193067" cy="933618"/>
          </a:xfrm>
          <a:custGeom>
            <a:avLst/>
            <a:gdLst>
              <a:gd name="connsiteX0" fmla="*/ 0 w 8193067"/>
              <a:gd name="connsiteY0" fmla="*/ 0 h 933618"/>
              <a:gd name="connsiteX1" fmla="*/ 8193067 w 8193067"/>
              <a:gd name="connsiteY1" fmla="*/ 0 h 933618"/>
              <a:gd name="connsiteX2" fmla="*/ 8193067 w 8193067"/>
              <a:gd name="connsiteY2" fmla="*/ 933618 h 933618"/>
              <a:gd name="connsiteX3" fmla="*/ 0 w 8193067"/>
              <a:gd name="connsiteY3" fmla="*/ 933618 h 933618"/>
              <a:gd name="connsiteX4" fmla="*/ 0 w 8193067"/>
              <a:gd name="connsiteY4" fmla="*/ 0 h 93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93067" h="933618" fill="none" extrusionOk="0">
                <a:moveTo>
                  <a:pt x="0" y="0"/>
                </a:moveTo>
                <a:cubicBezTo>
                  <a:pt x="1488551" y="-33775"/>
                  <a:pt x="7095896" y="138873"/>
                  <a:pt x="8193067" y="0"/>
                </a:cubicBezTo>
                <a:cubicBezTo>
                  <a:pt x="8132213" y="436958"/>
                  <a:pt x="8196475" y="788556"/>
                  <a:pt x="8193067" y="933618"/>
                </a:cubicBezTo>
                <a:cubicBezTo>
                  <a:pt x="6483370" y="796288"/>
                  <a:pt x="3876747" y="795762"/>
                  <a:pt x="0" y="933618"/>
                </a:cubicBezTo>
                <a:cubicBezTo>
                  <a:pt x="63094" y="531509"/>
                  <a:pt x="65329" y="207897"/>
                  <a:pt x="0" y="0"/>
                </a:cubicBezTo>
                <a:close/>
              </a:path>
              <a:path w="8193067" h="933618" stroke="0" extrusionOk="0">
                <a:moveTo>
                  <a:pt x="0" y="0"/>
                </a:moveTo>
                <a:cubicBezTo>
                  <a:pt x="3377267" y="-101487"/>
                  <a:pt x="4986707" y="-162162"/>
                  <a:pt x="8193067" y="0"/>
                </a:cubicBezTo>
                <a:cubicBezTo>
                  <a:pt x="8158694" y="378340"/>
                  <a:pt x="8271384" y="561232"/>
                  <a:pt x="8193067" y="933618"/>
                </a:cubicBezTo>
                <a:cubicBezTo>
                  <a:pt x="4759126" y="983683"/>
                  <a:pt x="1323769" y="775169"/>
                  <a:pt x="0" y="933618"/>
                </a:cubicBezTo>
                <a:cubicBezTo>
                  <a:pt x="51750" y="651827"/>
                  <a:pt x="-39282" y="289610"/>
                  <a:pt x="0" y="0"/>
                </a:cubicBezTo>
                <a:close/>
              </a:path>
            </a:pathLst>
          </a:custGeom>
          <a:solidFill>
            <a:srgbClr val="F7FDF1"/>
          </a:solidFill>
          <a:ln>
            <a:solidFill>
              <a:schemeClr val="bg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>
              <a:spcBef>
                <a:spcPts val="80"/>
              </a:spcBef>
            </a:pPr>
            <a:r>
              <a:rPr lang="lv-LV" sz="2000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Ievērojamai daļai saimniecību darbības efektivitāte ir zema - ieņēmumi no hektāra netiek gūti vispār vai arī tie ir nepietiekami, lai gan izmantotajiem resursiem ir attīstības potenciāls.</a:t>
            </a:r>
          </a:p>
        </p:txBody>
      </p:sp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0AC4077-BCB0-F155-0A9D-4337CB76C5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678056"/>
              </p:ext>
            </p:extLst>
          </p:nvPr>
        </p:nvGraphicFramePr>
        <p:xfrm>
          <a:off x="1805368" y="4947813"/>
          <a:ext cx="2199931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99931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312 saimniecības (15%)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3,8 tūkst. ha (24%)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0,9 milj. € (27%)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14,33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95689093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3 394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12 ha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886502989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1A779E1F-8D81-2663-C49B-52EF4D1F0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830461"/>
              </p:ext>
            </p:extLst>
          </p:nvPr>
        </p:nvGraphicFramePr>
        <p:xfrm>
          <a:off x="5539144" y="4967695"/>
          <a:ext cx="2497915" cy="18734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97915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1190 saimniecības (52%)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rgbClr val="C00000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8,8 tūkst. ha (56%)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2,1 milj. € (59%)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1,00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956890934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238 </a:t>
                      </a:r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€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n-ea"/>
                          <a:cs typeface="Segoe UI" panose="020B0502040204020203" pitchFamily="34" charset="0"/>
                        </a:rPr>
                        <a:t>7 ha</a:t>
                      </a:r>
                      <a:endParaRPr lang="lv-LV" sz="1700" b="0" i="0" spc="-155" dirty="0">
                        <a:solidFill>
                          <a:schemeClr val="tx1"/>
                        </a:solidFill>
                        <a:latin typeface="Segoe UI" panose="020B0502040204020203" pitchFamily="34" charset="0"/>
                        <a:ea typeface="+mj-ea"/>
                        <a:cs typeface="Segoe UI" panose="020B0502040204020203" pitchFamily="34" charset="0"/>
                      </a:endParaRP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843950030"/>
                  </a:ext>
                </a:extLst>
              </a:tr>
            </a:tbl>
          </a:graphicData>
        </a:graphic>
      </p:graphicFrame>
      <p:graphicFrame>
        <p:nvGraphicFramePr>
          <p:cNvPr id="75" name="Table 74">
            <a:extLst>
              <a:ext uri="{FF2B5EF4-FFF2-40B4-BE49-F238E27FC236}">
                <a16:creationId xmlns:a16="http://schemas.microsoft.com/office/drawing/2014/main" id="{6BF29D8F-8031-CAA1-11CD-2D0BBB4E4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184704"/>
              </p:ext>
            </p:extLst>
          </p:nvPr>
        </p:nvGraphicFramePr>
        <p:xfrm>
          <a:off x="9391798" y="4936472"/>
          <a:ext cx="2312446" cy="180966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2446">
                  <a:extLst>
                    <a:ext uri="{9D8B030D-6E8A-4147-A177-3AD203B41FA5}">
                      <a16:colId xmlns:a16="http://schemas.microsoft.com/office/drawing/2014/main" val="2518013473"/>
                    </a:ext>
                  </a:extLst>
                </a:gridCol>
              </a:tblGrid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684 saimniecības (32%)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004188713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3,1 tūkst. ha (20%)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2022398027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0,5 milj. € (14%)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-</a:t>
                      </a:r>
                    </a:p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-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3619174628"/>
                  </a:ext>
                </a:extLst>
              </a:tr>
              <a:tr h="318977">
                <a:tc>
                  <a:txBody>
                    <a:bodyPr/>
                    <a:lstStyle/>
                    <a:p>
                      <a:pPr marL="0" algn="ctr"/>
                      <a:r>
                        <a:rPr lang="lv-LV" sz="1700" b="0" i="0" spc="-155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ea typeface="+mj-ea"/>
                          <a:cs typeface="Segoe UI" panose="020B0502040204020203" pitchFamily="34" charset="0"/>
                        </a:rPr>
                        <a:t>4,5 ha</a:t>
                      </a:r>
                    </a:p>
                  </a:txBody>
                  <a:tcPr marL="63795" marR="63795" marT="31898" marB="31898"/>
                </a:tc>
                <a:extLst>
                  <a:ext uri="{0D108BD9-81ED-4DB2-BD59-A6C34878D82A}">
                    <a16:rowId xmlns:a16="http://schemas.microsoft.com/office/drawing/2014/main" val="1336055658"/>
                  </a:ext>
                </a:extLst>
              </a:tr>
            </a:tbl>
          </a:graphicData>
        </a:graphic>
      </p:graphicFrame>
      <p:sp>
        <p:nvSpPr>
          <p:cNvPr id="76" name="object 13">
            <a:extLst>
              <a:ext uri="{FF2B5EF4-FFF2-40B4-BE49-F238E27FC236}">
                <a16:creationId xmlns:a16="http://schemas.microsoft.com/office/drawing/2014/main" id="{49ED83E2-9A75-C69D-E350-77E20FBEF742}"/>
              </a:ext>
            </a:extLst>
          </p:cNvPr>
          <p:cNvSpPr/>
          <p:nvPr/>
        </p:nvSpPr>
        <p:spPr>
          <a:xfrm>
            <a:off x="1490131" y="3122701"/>
            <a:ext cx="31897" cy="3406794"/>
          </a:xfrm>
          <a:custGeom>
            <a:avLst/>
            <a:gdLst/>
            <a:ahLst/>
            <a:cxnLst/>
            <a:rect l="l" t="t" r="r" b="b"/>
            <a:pathLst>
              <a:path h="1532255">
                <a:moveTo>
                  <a:pt x="0" y="1531937"/>
                </a:moveTo>
                <a:lnTo>
                  <a:pt x="0" y="0"/>
                </a:lnTo>
              </a:path>
            </a:pathLst>
          </a:cu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wrap="square" lIns="0" tIns="0" rIns="0" bIns="0" rtlCol="0"/>
          <a:lstStyle/>
          <a:p>
            <a:endParaRPr sz="1256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2D644F21-BE07-1575-4A59-134B73443405}"/>
              </a:ext>
            </a:extLst>
          </p:cNvPr>
          <p:cNvSpPr/>
          <p:nvPr/>
        </p:nvSpPr>
        <p:spPr>
          <a:xfrm>
            <a:off x="-31801" y="3954926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Ieņēmumi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AD827BD-91BA-49FE-DBF5-DC97623E374C}"/>
              </a:ext>
            </a:extLst>
          </p:cNvPr>
          <p:cNvSpPr/>
          <p:nvPr/>
        </p:nvSpPr>
        <p:spPr>
          <a:xfrm>
            <a:off x="2306050" y="4445905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12,9</a:t>
            </a:r>
            <a:r>
              <a:rPr lang="lv-LV" sz="1674" spc="-108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milj. €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3010C9CA-B4AA-C408-0B21-69E2B01F0918}"/>
              </a:ext>
            </a:extLst>
          </p:cNvPr>
          <p:cNvSpPr/>
          <p:nvPr/>
        </p:nvSpPr>
        <p:spPr>
          <a:xfrm>
            <a:off x="6029104" y="4470489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2,1 milj. €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92116B6E-1367-A8E7-081D-4FD1495DE7F7}"/>
              </a:ext>
            </a:extLst>
          </p:cNvPr>
          <p:cNvSpPr/>
          <p:nvPr/>
        </p:nvSpPr>
        <p:spPr>
          <a:xfrm>
            <a:off x="10052245" y="4484218"/>
            <a:ext cx="1233564" cy="3942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0 milj. €</a:t>
            </a:r>
          </a:p>
        </p:txBody>
      </p:sp>
      <p:sp>
        <p:nvSpPr>
          <p:cNvPr id="2" name="object 15">
            <a:extLst>
              <a:ext uri="{FF2B5EF4-FFF2-40B4-BE49-F238E27FC236}">
                <a16:creationId xmlns:a16="http://schemas.microsoft.com/office/drawing/2014/main" id="{12FB5DDA-85E8-9ED1-5D9B-A4CD8A76DD22}"/>
              </a:ext>
            </a:extLst>
          </p:cNvPr>
          <p:cNvSpPr txBox="1">
            <a:spLocks/>
          </p:cNvSpPr>
          <p:nvPr/>
        </p:nvSpPr>
        <p:spPr>
          <a:xfrm>
            <a:off x="5575799" y="1552478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15,8 tūkst. ha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platība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(0,9% no LIZ)</a:t>
            </a:r>
          </a:p>
        </p:txBody>
      </p:sp>
      <p:sp>
        <p:nvSpPr>
          <p:cNvPr id="3" name="object 15">
            <a:extLst>
              <a:ext uri="{FF2B5EF4-FFF2-40B4-BE49-F238E27FC236}">
                <a16:creationId xmlns:a16="http://schemas.microsoft.com/office/drawing/2014/main" id="{4513E744-B3B1-AF20-5730-FDCF27A1B035}"/>
              </a:ext>
            </a:extLst>
          </p:cNvPr>
          <p:cNvSpPr txBox="1">
            <a:spLocks/>
          </p:cNvSpPr>
          <p:nvPr/>
        </p:nvSpPr>
        <p:spPr>
          <a:xfrm>
            <a:off x="7719901" y="1549985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15 milj. €</a:t>
            </a:r>
            <a:br>
              <a:rPr lang="lv-LV" sz="1674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ieņēmumi</a:t>
            </a:r>
            <a:br>
              <a:rPr lang="lv-LV" sz="1674" b="0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(0,9% no kopējā)</a:t>
            </a:r>
          </a:p>
        </p:txBody>
      </p:sp>
      <p:sp>
        <p:nvSpPr>
          <p:cNvPr id="4" name="object 15">
            <a:extLst>
              <a:ext uri="{FF2B5EF4-FFF2-40B4-BE49-F238E27FC236}">
                <a16:creationId xmlns:a16="http://schemas.microsoft.com/office/drawing/2014/main" id="{4593DC68-36F4-58C2-012D-8193C23590A0}"/>
              </a:ext>
            </a:extLst>
          </p:cNvPr>
          <p:cNvSpPr txBox="1">
            <a:spLocks/>
          </p:cNvSpPr>
          <p:nvPr/>
        </p:nvSpPr>
        <p:spPr>
          <a:xfrm>
            <a:off x="9638478" y="1543185"/>
            <a:ext cx="2230192" cy="955034"/>
          </a:xfrm>
          <a:prstGeom prst="rect">
            <a:avLst/>
          </a:prstGeom>
        </p:spPr>
        <p:txBody>
          <a:bodyPr vert="horz" wrap="square" lIns="0" tIns="10189" rIns="0" bIns="0" rtlCol="0">
            <a:spAutoFit/>
          </a:bodyPr>
          <a:lstStyle>
            <a:lvl1pPr>
              <a:defRPr sz="7200" b="1" i="0">
                <a:solidFill>
                  <a:srgbClr val="030303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11519" algn="ctr">
              <a:spcBef>
                <a:spcPts val="80"/>
              </a:spcBef>
            </a:pPr>
            <a:r>
              <a:rPr lang="lv-LV" sz="2791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3,5 milj. €</a:t>
            </a:r>
            <a:br>
              <a:rPr lang="lv-LV" sz="1674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tiešie maksājumi</a:t>
            </a:r>
            <a:b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lv-LV" sz="1674" b="0" spc="-108" dirty="0">
                <a:solidFill>
                  <a:srgbClr val="0A1C2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(1,1% no kopējā)</a:t>
            </a:r>
          </a:p>
        </p:txBody>
      </p:sp>
      <p:pic>
        <p:nvPicPr>
          <p:cNvPr id="8" name="Picture 7" descr="A row of trees with red fruits&#10;&#10;AI-generated content may be incorrect.">
            <a:extLst>
              <a:ext uri="{FF2B5EF4-FFF2-40B4-BE49-F238E27FC236}">
                <a16:creationId xmlns:a16="http://schemas.microsoft.com/office/drawing/2014/main" id="{8D552DE6-8115-A102-86F5-CA0941099E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3" y="1222718"/>
            <a:ext cx="2463902" cy="1642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1328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DE6125-D192-6FEE-B9F3-1F047443C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285"/>
            <a:ext cx="2762250" cy="24721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2D5D38-00CE-A7B1-B4BE-AFCD26A81196}"/>
              </a:ext>
            </a:extLst>
          </p:cNvPr>
          <p:cNvSpPr txBox="1"/>
          <p:nvPr/>
        </p:nvSpPr>
        <p:spPr>
          <a:xfrm>
            <a:off x="2200274" y="102285"/>
            <a:ext cx="894397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Sadarbība</a:t>
            </a:r>
            <a:r>
              <a:rPr lang="lv-LV" sz="1800" b="1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visā pievienotā vērtību ķēdē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813FC-F843-6513-6E60-77E4D5927B31}"/>
              </a:ext>
            </a:extLst>
          </p:cNvPr>
          <p:cNvSpPr txBox="1"/>
          <p:nvPr/>
        </p:nvSpPr>
        <p:spPr>
          <a:xfrm>
            <a:off x="2409482" y="656283"/>
            <a:ext cx="96301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800" b="1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Nozaru pašu izstrādātās stratēģijas </a:t>
            </a:r>
            <a:r>
              <a:rPr lang="lv-LV" sz="1800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= atbildības uzņemšanās par savas nozares attīstību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A9E1D0-1570-3958-7347-0DA0686FC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8472" y="1174239"/>
            <a:ext cx="8526307" cy="53783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6AF55D-91AD-8FB0-88A4-AB94306D08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56" y="2837639"/>
            <a:ext cx="2334944" cy="255845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1B6C0A0-E5A5-254D-124E-81074A2658E0}"/>
              </a:ext>
            </a:extLst>
          </p:cNvPr>
          <p:cNvSpPr/>
          <p:nvPr/>
        </p:nvSpPr>
        <p:spPr>
          <a:xfrm>
            <a:off x="5832828" y="6124240"/>
            <a:ext cx="1581150" cy="275527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accent2">
                    <a:lumMod val="50000"/>
                  </a:schemeClr>
                </a:solidFill>
              </a:rPr>
              <a:t>33 693 EUR/nod.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2F2D5-CF33-431D-05A3-7BD8F509471A}"/>
              </a:ext>
            </a:extLst>
          </p:cNvPr>
          <p:cNvSpPr txBox="1"/>
          <p:nvPr/>
        </p:nvSpPr>
        <p:spPr>
          <a:xfrm>
            <a:off x="3584492" y="5975616"/>
            <a:ext cx="1932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Izaugsmes mērķa rādītājs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1936600-358F-2090-EE54-2DF52FE31EF9}"/>
              </a:ext>
            </a:extLst>
          </p:cNvPr>
          <p:cNvSpPr/>
          <p:nvPr/>
        </p:nvSpPr>
        <p:spPr>
          <a:xfrm>
            <a:off x="6008956" y="5242191"/>
            <a:ext cx="1039544" cy="7334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A338758-A963-68BC-000D-39B7D53A6559}"/>
              </a:ext>
            </a:extLst>
          </p:cNvPr>
          <p:cNvSpPr/>
          <p:nvPr/>
        </p:nvSpPr>
        <p:spPr>
          <a:xfrm>
            <a:off x="9474628" y="5242191"/>
            <a:ext cx="688656" cy="61912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6CFB89-67AC-CBD0-DC80-263F79461583}"/>
              </a:ext>
            </a:extLst>
          </p:cNvPr>
          <p:cNvSpPr/>
          <p:nvPr/>
        </p:nvSpPr>
        <p:spPr>
          <a:xfrm>
            <a:off x="9106009" y="6099462"/>
            <a:ext cx="1581150" cy="275527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dirty="0">
                <a:solidFill>
                  <a:schemeClr val="accent2">
                    <a:lumMod val="50000"/>
                  </a:schemeClr>
                </a:solidFill>
              </a:rPr>
              <a:t>27 402 EUR/nod.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BCC91BEA-EA87-1ACC-DF67-D1E60363EBD4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ZM pēc AREI, LBTU un </a:t>
            </a:r>
            <a:r>
              <a:rPr lang="lv-LV" sz="1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Eurostat</a:t>
            </a: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datiem</a:t>
            </a:r>
          </a:p>
        </p:txBody>
      </p:sp>
      <p:sp>
        <p:nvSpPr>
          <p:cNvPr id="18" name="Arrow: Notched Right 17">
            <a:extLst>
              <a:ext uri="{FF2B5EF4-FFF2-40B4-BE49-F238E27FC236}">
                <a16:creationId xmlns:a16="http://schemas.microsoft.com/office/drawing/2014/main" id="{DC3753C3-3963-B8EC-A614-3E9782938729}"/>
              </a:ext>
            </a:extLst>
          </p:cNvPr>
          <p:cNvSpPr/>
          <p:nvPr/>
        </p:nvSpPr>
        <p:spPr>
          <a:xfrm>
            <a:off x="2828925" y="3859786"/>
            <a:ext cx="515423" cy="457200"/>
          </a:xfrm>
          <a:prstGeom prst="notchedRightArrow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ln>
                <a:solidFill>
                  <a:srgbClr val="9933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907085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2B56519-965F-D4B6-8EC2-DB5E7B8BC7F5}"/>
              </a:ext>
            </a:extLst>
          </p:cNvPr>
          <p:cNvSpPr txBox="1"/>
          <p:nvPr/>
        </p:nvSpPr>
        <p:spPr>
          <a:xfrm>
            <a:off x="1754428" y="-26728"/>
            <a:ext cx="849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 dirty="0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Augļu nozares pievienotās vērtības ķēde</a:t>
            </a:r>
            <a:endParaRPr lang="lv-LV" sz="2800" b="1" u="sng" dirty="0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6609F762-85C6-D1B2-C85A-A8814DFE8241}"/>
              </a:ext>
            </a:extLst>
          </p:cNvPr>
          <p:cNvGrpSpPr/>
          <p:nvPr/>
        </p:nvGrpSpPr>
        <p:grpSpPr>
          <a:xfrm>
            <a:off x="754244" y="394183"/>
            <a:ext cx="11007694" cy="6069634"/>
            <a:chOff x="754244" y="394183"/>
            <a:chExt cx="11007694" cy="6069634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8DC8E2F-DC9E-AF5A-FBE6-395FC8EB754A}"/>
                </a:ext>
              </a:extLst>
            </p:cNvPr>
            <p:cNvGrpSpPr/>
            <p:nvPr/>
          </p:nvGrpSpPr>
          <p:grpSpPr>
            <a:xfrm>
              <a:off x="10229765" y="394183"/>
              <a:ext cx="1532173" cy="858304"/>
              <a:chOff x="9755885" y="187437"/>
              <a:chExt cx="1532173" cy="858304"/>
            </a:xfrm>
          </p:grpSpPr>
          <p:sp>
            <p:nvSpPr>
              <p:cNvPr id="101" name="Arrow: Curved Left 100">
                <a:extLst>
                  <a:ext uri="{FF2B5EF4-FFF2-40B4-BE49-F238E27FC236}">
                    <a16:creationId xmlns:a16="http://schemas.microsoft.com/office/drawing/2014/main" id="{E1872BD9-E609-6AC1-B4C0-B20FE41441FD}"/>
                  </a:ext>
                </a:extLst>
              </p:cNvPr>
              <p:cNvSpPr/>
              <p:nvPr/>
            </p:nvSpPr>
            <p:spPr>
              <a:xfrm>
                <a:off x="9770962" y="309641"/>
                <a:ext cx="1169127" cy="736100"/>
              </a:xfrm>
              <a:prstGeom prst="curvedLeftArrow">
                <a:avLst>
                  <a:gd name="adj1" fmla="val 16624"/>
                  <a:gd name="adj2" fmla="val 50000"/>
                  <a:gd name="adj3" fmla="val 1945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Rectangle: Rounded Corners 101">
                <a:extLst>
                  <a:ext uri="{FF2B5EF4-FFF2-40B4-BE49-F238E27FC236}">
                    <a16:creationId xmlns:a16="http://schemas.microsoft.com/office/drawing/2014/main" id="{75FC38A4-43C5-6268-B7C4-29DA84311616}"/>
                  </a:ext>
                </a:extLst>
              </p:cNvPr>
              <p:cNvSpPr/>
              <p:nvPr/>
            </p:nvSpPr>
            <p:spPr>
              <a:xfrm>
                <a:off x="9755885" y="187437"/>
                <a:ext cx="1532173" cy="42413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9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Imports</a:t>
                </a:r>
              </a:p>
            </p:txBody>
          </p: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6E81980A-AB13-D8CC-E529-5A7E035366BA}"/>
                </a:ext>
              </a:extLst>
            </p:cNvPr>
            <p:cNvGrpSpPr/>
            <p:nvPr/>
          </p:nvGrpSpPr>
          <p:grpSpPr>
            <a:xfrm>
              <a:off x="6599276" y="807450"/>
              <a:ext cx="1897203" cy="3149873"/>
              <a:chOff x="6712925" y="549887"/>
              <a:chExt cx="1897203" cy="3149873"/>
            </a:xfrm>
          </p:grpSpPr>
          <p:sp>
            <p:nvSpPr>
              <p:cNvPr id="82" name="Rectangle: Rounded Corners 81">
                <a:extLst>
                  <a:ext uri="{FF2B5EF4-FFF2-40B4-BE49-F238E27FC236}">
                    <a16:creationId xmlns:a16="http://schemas.microsoft.com/office/drawing/2014/main" id="{16339BF6-D8B0-E81B-7D5D-BEADEF30DC0C}"/>
                  </a:ext>
                </a:extLst>
              </p:cNvPr>
              <p:cNvSpPr/>
              <p:nvPr/>
            </p:nvSpPr>
            <p:spPr>
              <a:xfrm>
                <a:off x="6968949" y="549887"/>
                <a:ext cx="1525633" cy="424131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Pārstrāde</a:t>
                </a:r>
              </a:p>
            </p:txBody>
          </p:sp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11213B3D-0645-138D-C4FE-E366861DD928}"/>
                  </a:ext>
                </a:extLst>
              </p:cNvPr>
              <p:cNvGrpSpPr/>
              <p:nvPr/>
            </p:nvGrpSpPr>
            <p:grpSpPr>
              <a:xfrm>
                <a:off x="6712925" y="1034568"/>
                <a:ext cx="1897203" cy="2665192"/>
                <a:chOff x="6703435" y="1239271"/>
                <a:chExt cx="1897203" cy="2665192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B3DA37A6-FFF9-5119-B54C-3C2E20459A78}"/>
                    </a:ext>
                  </a:extLst>
                </p:cNvPr>
                <p:cNvSpPr/>
                <p:nvPr/>
              </p:nvSpPr>
              <p:spPr>
                <a:xfrm>
                  <a:off x="6787030" y="1239271"/>
                  <a:ext cx="1730015" cy="2665192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48000">
                      <a:schemeClr val="accent2">
                        <a:lumMod val="40000"/>
                        <a:lumOff val="60000"/>
                      </a:schemeClr>
                    </a:gs>
                    <a:gs pos="100000">
                      <a:schemeClr val="accent2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84" name="Rectangle: Rounded Corners 83">
                  <a:extLst>
                    <a:ext uri="{FF2B5EF4-FFF2-40B4-BE49-F238E27FC236}">
                      <a16:creationId xmlns:a16="http://schemas.microsoft.com/office/drawing/2014/main" id="{A5C6A336-F393-7516-5E1F-8E07A6333893}"/>
                    </a:ext>
                  </a:extLst>
                </p:cNvPr>
                <p:cNvSpPr/>
                <p:nvPr/>
              </p:nvSpPr>
              <p:spPr>
                <a:xfrm>
                  <a:off x="6703435" y="1260362"/>
                  <a:ext cx="1897203" cy="348368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pārstrādes </a:t>
                  </a:r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uzņēmumi</a:t>
                  </a: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498972E5-725B-EB18-E0BA-E8ADD2BF450E}"/>
                    </a:ext>
                  </a:extLst>
                </p:cNvPr>
                <p:cNvSpPr/>
                <p:nvPr/>
              </p:nvSpPr>
              <p:spPr>
                <a:xfrm>
                  <a:off x="6862941" y="1563516"/>
                  <a:ext cx="1581560" cy="40196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pārstrādāti produkti</a:t>
                  </a:r>
                </a:p>
              </p:txBody>
            </p:sp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EFCC57F3-E04F-8B3D-FD4A-1A8B1122A24C}"/>
                    </a:ext>
                  </a:extLst>
                </p:cNvPr>
                <p:cNvSpPr/>
                <p:nvPr/>
              </p:nvSpPr>
              <p:spPr>
                <a:xfrm>
                  <a:off x="6878651" y="2346382"/>
                  <a:ext cx="1565850" cy="267512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marķējums</a:t>
                  </a:r>
                </a:p>
              </p:txBody>
            </p:sp>
            <p:sp>
              <p:nvSpPr>
                <p:cNvPr id="88" name="Rectangle: Rounded Corners 87">
                  <a:extLst>
                    <a:ext uri="{FF2B5EF4-FFF2-40B4-BE49-F238E27FC236}">
                      <a16:creationId xmlns:a16="http://schemas.microsoft.com/office/drawing/2014/main" id="{C543FC8B-4258-1DF7-3C88-E3D36F934488}"/>
                    </a:ext>
                  </a:extLst>
                </p:cNvPr>
                <p:cNvSpPr/>
                <p:nvPr/>
              </p:nvSpPr>
              <p:spPr>
                <a:xfrm>
                  <a:off x="6862942" y="2664917"/>
                  <a:ext cx="1565850" cy="25318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kvalitāte</a:t>
                  </a:r>
                </a:p>
              </p:txBody>
            </p:sp>
            <p:sp>
              <p:nvSpPr>
                <p:cNvPr id="89" name="Rectangle: Rounded Corners 88">
                  <a:extLst>
                    <a:ext uri="{FF2B5EF4-FFF2-40B4-BE49-F238E27FC236}">
                      <a16:creationId xmlns:a16="http://schemas.microsoft.com/office/drawing/2014/main" id="{D145118A-3679-0C04-E933-0990191BF2EB}"/>
                    </a:ext>
                  </a:extLst>
                </p:cNvPr>
                <p:cNvSpPr/>
                <p:nvPr/>
              </p:nvSpPr>
              <p:spPr>
                <a:xfrm>
                  <a:off x="6862942" y="2028954"/>
                  <a:ext cx="1581559" cy="26751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pakošana</a:t>
                  </a:r>
                </a:p>
              </p:txBody>
            </p:sp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EF831896-DE9D-4C9C-DAEB-BCF74FEF780C}"/>
                    </a:ext>
                  </a:extLst>
                </p:cNvPr>
                <p:cNvSpPr/>
                <p:nvPr/>
              </p:nvSpPr>
              <p:spPr>
                <a:xfrm>
                  <a:off x="6862941" y="2978445"/>
                  <a:ext cx="1565850" cy="26078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loģistika</a:t>
                  </a:r>
                </a:p>
              </p:txBody>
            </p:sp>
            <p:sp>
              <p:nvSpPr>
                <p:cNvPr id="118" name="Rectangle: Rounded Corners 117">
                  <a:extLst>
                    <a:ext uri="{FF2B5EF4-FFF2-40B4-BE49-F238E27FC236}">
                      <a16:creationId xmlns:a16="http://schemas.microsoft.com/office/drawing/2014/main" id="{637FE5D2-860C-C97D-3621-037D0CDA259D}"/>
                    </a:ext>
                  </a:extLst>
                </p:cNvPr>
                <p:cNvSpPr/>
                <p:nvPr/>
              </p:nvSpPr>
              <p:spPr>
                <a:xfrm>
                  <a:off x="6872258" y="3289487"/>
                  <a:ext cx="1556533" cy="231103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vides prasības</a:t>
                  </a:r>
                </a:p>
              </p:txBody>
            </p:sp>
            <p:sp>
              <p:nvSpPr>
                <p:cNvPr id="119" name="Rectangle: Rounded Corners 118">
                  <a:extLst>
                    <a:ext uri="{FF2B5EF4-FFF2-40B4-BE49-F238E27FC236}">
                      <a16:creationId xmlns:a16="http://schemas.microsoft.com/office/drawing/2014/main" id="{974C23A0-330B-6397-DF9B-0D4EE45A035D}"/>
                    </a:ext>
                  </a:extLst>
                </p:cNvPr>
                <p:cNvSpPr/>
                <p:nvPr/>
              </p:nvSpPr>
              <p:spPr>
                <a:xfrm>
                  <a:off x="6872258" y="3573220"/>
                  <a:ext cx="1556533" cy="265335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darba spēks</a:t>
                  </a:r>
                </a:p>
              </p:txBody>
            </p:sp>
          </p:grpSp>
        </p:grpSp>
        <p:grpSp>
          <p:nvGrpSpPr>
            <p:cNvPr id="142" name="Group 141">
              <a:extLst>
                <a:ext uri="{FF2B5EF4-FFF2-40B4-BE49-F238E27FC236}">
                  <a16:creationId xmlns:a16="http://schemas.microsoft.com/office/drawing/2014/main" id="{FA160666-D88B-B000-6A4E-9CCFDB0FBF1F}"/>
                </a:ext>
              </a:extLst>
            </p:cNvPr>
            <p:cNvGrpSpPr/>
            <p:nvPr/>
          </p:nvGrpSpPr>
          <p:grpSpPr>
            <a:xfrm>
              <a:off x="2587160" y="811113"/>
              <a:ext cx="6047894" cy="5652704"/>
              <a:chOff x="1999331" y="546161"/>
              <a:chExt cx="6047894" cy="5652704"/>
            </a:xfrm>
          </p:grpSpPr>
          <p:sp>
            <p:nvSpPr>
              <p:cNvPr id="77" name="Rectangle: Rounded Corners 76">
                <a:extLst>
                  <a:ext uri="{FF2B5EF4-FFF2-40B4-BE49-F238E27FC236}">
                    <a16:creationId xmlns:a16="http://schemas.microsoft.com/office/drawing/2014/main" id="{0299B3CC-2A43-2132-82E5-380C5F2764E2}"/>
                  </a:ext>
                </a:extLst>
              </p:cNvPr>
              <p:cNvSpPr/>
              <p:nvPr/>
            </p:nvSpPr>
            <p:spPr>
              <a:xfrm>
                <a:off x="2001583" y="1044638"/>
                <a:ext cx="1780992" cy="50659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48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saimniecība</a:t>
                </a:r>
                <a:endParaRPr lang="lv-LV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grpSp>
            <p:nvGrpSpPr>
              <p:cNvPr id="109" name="Group 108">
                <a:extLst>
                  <a:ext uri="{FF2B5EF4-FFF2-40B4-BE49-F238E27FC236}">
                    <a16:creationId xmlns:a16="http://schemas.microsoft.com/office/drawing/2014/main" id="{5E99A38B-113B-6E61-1093-E5D30F58ED12}"/>
                  </a:ext>
                </a:extLst>
              </p:cNvPr>
              <p:cNvGrpSpPr/>
              <p:nvPr/>
            </p:nvGrpSpPr>
            <p:grpSpPr>
              <a:xfrm>
                <a:off x="1999331" y="3426160"/>
                <a:ext cx="1856905" cy="500244"/>
                <a:chOff x="2152956" y="1725351"/>
                <a:chExt cx="1856905" cy="500244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C2192567-717F-B5A3-02A5-29E2AD34D826}"/>
                    </a:ext>
                  </a:extLst>
                </p:cNvPr>
                <p:cNvSpPr/>
                <p:nvPr/>
              </p:nvSpPr>
              <p:spPr>
                <a:xfrm>
                  <a:off x="2152956" y="1725351"/>
                  <a:ext cx="1780992" cy="5002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48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58347334-515B-518E-7464-5268FD1706E4}"/>
                    </a:ext>
                  </a:extLst>
                </p:cNvPr>
                <p:cNvSpPr/>
                <p:nvPr/>
              </p:nvSpPr>
              <p:spPr>
                <a:xfrm>
                  <a:off x="2163732" y="1834912"/>
                  <a:ext cx="1846129" cy="2729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saimniecība – </a:t>
                  </a:r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kooperatīvu biedri</a:t>
                  </a:r>
                  <a:endParaRPr lang="lv-LV" sz="1400" u="sng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125" name="Group 124">
                <a:extLst>
                  <a:ext uri="{FF2B5EF4-FFF2-40B4-BE49-F238E27FC236}">
                    <a16:creationId xmlns:a16="http://schemas.microsoft.com/office/drawing/2014/main" id="{E864B8EF-A5B4-E947-12CD-60E1845EE149}"/>
                  </a:ext>
                </a:extLst>
              </p:cNvPr>
              <p:cNvGrpSpPr/>
              <p:nvPr/>
            </p:nvGrpSpPr>
            <p:grpSpPr>
              <a:xfrm>
                <a:off x="4011043" y="546161"/>
                <a:ext cx="1897203" cy="2496614"/>
                <a:chOff x="4011043" y="546161"/>
                <a:chExt cx="1897203" cy="2496614"/>
              </a:xfrm>
            </p:grpSpPr>
            <p:sp>
              <p:nvSpPr>
                <p:cNvPr id="108" name="Rectangle: Rounded Corners 107">
                  <a:extLst>
                    <a:ext uri="{FF2B5EF4-FFF2-40B4-BE49-F238E27FC236}">
                      <a16:creationId xmlns:a16="http://schemas.microsoft.com/office/drawing/2014/main" id="{E6D4F5ED-71AA-5E29-5BA8-E8CBCC4C4036}"/>
                    </a:ext>
                  </a:extLst>
                </p:cNvPr>
                <p:cNvSpPr/>
                <p:nvPr/>
              </p:nvSpPr>
              <p:spPr>
                <a:xfrm>
                  <a:off x="4243642" y="546161"/>
                  <a:ext cx="1532173" cy="425253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Pirmapstrāde</a:t>
                  </a:r>
                </a:p>
              </p:txBody>
            </p:sp>
            <p:grpSp>
              <p:nvGrpSpPr>
                <p:cNvPr id="114" name="Group 113">
                  <a:extLst>
                    <a:ext uri="{FF2B5EF4-FFF2-40B4-BE49-F238E27FC236}">
                      <a16:creationId xmlns:a16="http://schemas.microsoft.com/office/drawing/2014/main" id="{77BD6187-5432-EDA4-D4BC-E4C18A4E7841}"/>
                    </a:ext>
                  </a:extLst>
                </p:cNvPr>
                <p:cNvGrpSpPr/>
                <p:nvPr/>
              </p:nvGrpSpPr>
              <p:grpSpPr>
                <a:xfrm>
                  <a:off x="4011043" y="1053347"/>
                  <a:ext cx="1897203" cy="1989428"/>
                  <a:chOff x="4254574" y="1144199"/>
                  <a:chExt cx="1897203" cy="1989428"/>
                </a:xfrm>
              </p:grpSpPr>
              <p:sp>
                <p:nvSpPr>
                  <p:cNvPr id="110" name="Rectangle: Rounded Corners 109">
                    <a:extLst>
                      <a:ext uri="{FF2B5EF4-FFF2-40B4-BE49-F238E27FC236}">
                        <a16:creationId xmlns:a16="http://schemas.microsoft.com/office/drawing/2014/main" id="{69781A10-9F85-4EE1-B005-D3CCFD234D55}"/>
                      </a:ext>
                    </a:extLst>
                  </p:cNvPr>
                  <p:cNvSpPr/>
                  <p:nvPr/>
                </p:nvSpPr>
                <p:spPr>
                  <a:xfrm>
                    <a:off x="4254574" y="1144199"/>
                    <a:ext cx="1897203" cy="1989428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48000">
                        <a:schemeClr val="accent6">
                          <a:lumMod val="40000"/>
                          <a:lumOff val="60000"/>
                        </a:schemeClr>
                      </a:gs>
                      <a:gs pos="100000">
                        <a:schemeClr val="accent6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111" name="Rectangle: Rounded Corners 110">
                    <a:extLst>
                      <a:ext uri="{FF2B5EF4-FFF2-40B4-BE49-F238E27FC236}">
                        <a16:creationId xmlns:a16="http://schemas.microsoft.com/office/drawing/2014/main" id="{46DB3EA0-F881-2AAF-DE31-B7561C762F65}"/>
                      </a:ext>
                    </a:extLst>
                  </p:cNvPr>
                  <p:cNvSpPr/>
                  <p:nvPr/>
                </p:nvSpPr>
                <p:spPr>
                  <a:xfrm>
                    <a:off x="4328274" y="1206190"/>
                    <a:ext cx="1739665" cy="744167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produktu šķirošana, griešana, pakošana, marķēšana u.c.)</a:t>
                    </a:r>
                  </a:p>
                </p:txBody>
              </p:sp>
              <p:sp>
                <p:nvSpPr>
                  <p:cNvPr id="112" name="Rectangle: Rounded Corners 111">
                    <a:extLst>
                      <a:ext uri="{FF2B5EF4-FFF2-40B4-BE49-F238E27FC236}">
                        <a16:creationId xmlns:a16="http://schemas.microsoft.com/office/drawing/2014/main" id="{0DD3CDA0-120A-2E35-6B33-22F37865AFF1}"/>
                      </a:ext>
                    </a:extLst>
                  </p:cNvPr>
                  <p:cNvSpPr/>
                  <p:nvPr/>
                </p:nvSpPr>
                <p:spPr>
                  <a:xfrm>
                    <a:off x="4331749" y="1995385"/>
                    <a:ext cx="1722515" cy="36462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uzglabāšana</a:t>
                    </a:r>
                  </a:p>
                </p:txBody>
              </p:sp>
              <p:sp>
                <p:nvSpPr>
                  <p:cNvPr id="104" name="Rectangle: Rounded Corners 103">
                    <a:extLst>
                      <a:ext uri="{FF2B5EF4-FFF2-40B4-BE49-F238E27FC236}">
                        <a16:creationId xmlns:a16="http://schemas.microsoft.com/office/drawing/2014/main" id="{7DE633E8-4CF2-C175-EC5F-3781FCC7B847}"/>
                      </a:ext>
                    </a:extLst>
                  </p:cNvPr>
                  <p:cNvSpPr/>
                  <p:nvPr/>
                </p:nvSpPr>
                <p:spPr>
                  <a:xfrm>
                    <a:off x="4328274" y="2412137"/>
                    <a:ext cx="1722514" cy="27475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kvalitāte</a:t>
                    </a:r>
                  </a:p>
                </p:txBody>
              </p:sp>
              <p:sp>
                <p:nvSpPr>
                  <p:cNvPr id="113" name="Rectangle: Rounded Corners 112">
                    <a:extLst>
                      <a:ext uri="{FF2B5EF4-FFF2-40B4-BE49-F238E27FC236}">
                        <a16:creationId xmlns:a16="http://schemas.microsoft.com/office/drawing/2014/main" id="{E7021753-96A0-F393-227F-1C64ACA3819B}"/>
                      </a:ext>
                    </a:extLst>
                  </p:cNvPr>
                  <p:cNvSpPr/>
                  <p:nvPr/>
                </p:nvSpPr>
                <p:spPr>
                  <a:xfrm>
                    <a:off x="4328274" y="2734203"/>
                    <a:ext cx="1722514" cy="274754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loģistika</a:t>
                    </a:r>
                  </a:p>
                </p:txBody>
              </p:sp>
            </p:grpSp>
          </p:grpSp>
          <p:sp>
            <p:nvSpPr>
              <p:cNvPr id="115" name="Rectangle: Rounded Corners 114">
                <a:extLst>
                  <a:ext uri="{FF2B5EF4-FFF2-40B4-BE49-F238E27FC236}">
                    <a16:creationId xmlns:a16="http://schemas.microsoft.com/office/drawing/2014/main" id="{79DE7695-C2FA-99FE-0315-EF69FCD2309F}"/>
                  </a:ext>
                </a:extLst>
              </p:cNvPr>
              <p:cNvSpPr/>
              <p:nvPr/>
            </p:nvSpPr>
            <p:spPr>
              <a:xfrm>
                <a:off x="2143976" y="549616"/>
                <a:ext cx="1527772" cy="425252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Ražošana</a:t>
                </a:r>
              </a:p>
            </p:txBody>
          </p:sp>
          <p:cxnSp>
            <p:nvCxnSpPr>
              <p:cNvPr id="116" name="Straight Arrow Connector 115">
                <a:extLst>
                  <a:ext uri="{FF2B5EF4-FFF2-40B4-BE49-F238E27FC236}">
                    <a16:creationId xmlns:a16="http://schemas.microsoft.com/office/drawing/2014/main" id="{9216CC54-505B-039D-9E5F-463A03A8B5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2575" y="1330858"/>
                <a:ext cx="207530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24" name="Group 123">
                <a:extLst>
                  <a:ext uri="{FF2B5EF4-FFF2-40B4-BE49-F238E27FC236}">
                    <a16:creationId xmlns:a16="http://schemas.microsoft.com/office/drawing/2014/main" id="{A8D5797D-16C6-0BCD-A144-F8EDFE2EEB44}"/>
                  </a:ext>
                </a:extLst>
              </p:cNvPr>
              <p:cNvGrpSpPr/>
              <p:nvPr/>
            </p:nvGrpSpPr>
            <p:grpSpPr>
              <a:xfrm>
                <a:off x="3836224" y="3969041"/>
                <a:ext cx="3073600" cy="2229824"/>
                <a:chOff x="3812939" y="3827037"/>
                <a:chExt cx="3073600" cy="2229824"/>
              </a:xfrm>
            </p:grpSpPr>
            <p:sp>
              <p:nvSpPr>
                <p:cNvPr id="70" name="Rectangle: Rounded Corners 69">
                  <a:extLst>
                    <a:ext uri="{FF2B5EF4-FFF2-40B4-BE49-F238E27FC236}">
                      <a16:creationId xmlns:a16="http://schemas.microsoft.com/office/drawing/2014/main" id="{67A5A6ED-DC83-3AC4-C945-AAD0E5FCA51F}"/>
                    </a:ext>
                  </a:extLst>
                </p:cNvPr>
                <p:cNvSpPr/>
                <p:nvPr/>
              </p:nvSpPr>
              <p:spPr>
                <a:xfrm>
                  <a:off x="3812939" y="3827037"/>
                  <a:ext cx="3073600" cy="222982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48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1" name="Rectangle: Rounded Corners 70">
                  <a:extLst>
                    <a:ext uri="{FF2B5EF4-FFF2-40B4-BE49-F238E27FC236}">
                      <a16:creationId xmlns:a16="http://schemas.microsoft.com/office/drawing/2014/main" id="{640441F9-0E7C-E0DA-5AF0-DE96EA265AAD}"/>
                    </a:ext>
                  </a:extLst>
                </p:cNvPr>
                <p:cNvSpPr/>
                <p:nvPr/>
              </p:nvSpPr>
              <p:spPr>
                <a:xfrm>
                  <a:off x="4388093" y="3865425"/>
                  <a:ext cx="1846129" cy="29192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kooperatīvs</a:t>
                  </a:r>
                  <a:endParaRPr lang="lv-LV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72" name="Rectangle: Rounded Corners 71">
                  <a:extLst>
                    <a:ext uri="{FF2B5EF4-FFF2-40B4-BE49-F238E27FC236}">
                      <a16:creationId xmlns:a16="http://schemas.microsoft.com/office/drawing/2014/main" id="{ED28DD90-B12C-13C0-0FC1-3A69D7EA11C1}"/>
                    </a:ext>
                  </a:extLst>
                </p:cNvPr>
                <p:cNvSpPr/>
                <p:nvPr/>
              </p:nvSpPr>
              <p:spPr>
                <a:xfrm>
                  <a:off x="3896508" y="4143682"/>
                  <a:ext cx="1685735" cy="74416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produktu šķirošana, griešana, pakošana, marķēšana u.c.)</a:t>
                  </a:r>
                </a:p>
              </p:txBody>
            </p:sp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3EB1B7BD-DBF7-1CD9-3A25-6F0BBABD4847}"/>
                    </a:ext>
                  </a:extLst>
                </p:cNvPr>
                <p:cNvSpPr/>
                <p:nvPr/>
              </p:nvSpPr>
              <p:spPr>
                <a:xfrm>
                  <a:off x="3899159" y="4941631"/>
                  <a:ext cx="1683084" cy="36462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uzglabāšana</a:t>
                  </a: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B9BFED9A-15EF-44EE-4886-B7A99A497A0F}"/>
                    </a:ext>
                  </a:extLst>
                </p:cNvPr>
                <p:cNvSpPr/>
                <p:nvPr/>
              </p:nvSpPr>
              <p:spPr>
                <a:xfrm>
                  <a:off x="4273602" y="5715600"/>
                  <a:ext cx="2262450" cy="2944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loģistika un mārketings</a:t>
                  </a:r>
                </a:p>
              </p:txBody>
            </p:sp>
            <p:sp>
              <p:nvSpPr>
                <p:cNvPr id="75" name="Rectangle: Rounded Corners 74">
                  <a:extLst>
                    <a:ext uri="{FF2B5EF4-FFF2-40B4-BE49-F238E27FC236}">
                      <a16:creationId xmlns:a16="http://schemas.microsoft.com/office/drawing/2014/main" id="{82AD636E-1E2B-0734-C228-215FF2C2664B}"/>
                    </a:ext>
                  </a:extLst>
                </p:cNvPr>
                <p:cNvSpPr/>
                <p:nvPr/>
              </p:nvSpPr>
              <p:spPr>
                <a:xfrm>
                  <a:off x="5654728" y="4237761"/>
                  <a:ext cx="1095599" cy="364145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000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pārstrāde</a:t>
                  </a:r>
                </a:p>
              </p:txBody>
            </p:sp>
            <p:sp>
              <p:nvSpPr>
                <p:cNvPr id="122" name="Rectangle: Rounded Corners 121">
                  <a:extLst>
                    <a:ext uri="{FF2B5EF4-FFF2-40B4-BE49-F238E27FC236}">
                      <a16:creationId xmlns:a16="http://schemas.microsoft.com/office/drawing/2014/main" id="{467FE95E-356F-43A3-2371-7CE45F38CA20}"/>
                    </a:ext>
                  </a:extLst>
                </p:cNvPr>
                <p:cNvSpPr/>
                <p:nvPr/>
              </p:nvSpPr>
              <p:spPr>
                <a:xfrm>
                  <a:off x="3878118" y="5354396"/>
                  <a:ext cx="1683084" cy="3177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kvalitāte</a:t>
                  </a:r>
                </a:p>
              </p:txBody>
            </p:sp>
          </p:grpSp>
          <p:cxnSp>
            <p:nvCxnSpPr>
              <p:cNvPr id="130" name="Connector: Elbow 129">
                <a:extLst>
                  <a:ext uri="{FF2B5EF4-FFF2-40B4-BE49-F238E27FC236}">
                    <a16:creationId xmlns:a16="http://schemas.microsoft.com/office/drawing/2014/main" id="{8242426F-FDDF-1681-93F2-014ABD21A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14372" y="3936955"/>
                <a:ext cx="985639" cy="417883"/>
              </a:xfrm>
              <a:prstGeom prst="bentConnector3">
                <a:avLst>
                  <a:gd name="adj1" fmla="val 774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1AF881FB-27A5-B55F-1126-12FF2DCCC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09824" y="4214054"/>
                <a:ext cx="1128173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C26CF9A0-8E23-D372-C42A-1CEF6B9055D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08246" y="1330858"/>
                <a:ext cx="207530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36" name="Connector: Elbow 135">
                <a:extLst>
                  <a:ext uri="{FF2B5EF4-FFF2-40B4-BE49-F238E27FC236}">
                    <a16:creationId xmlns:a16="http://schemas.microsoft.com/office/drawing/2014/main" id="{87677881-65AB-DED7-1A45-ECB17B3A1BE4}"/>
                  </a:ext>
                </a:extLst>
              </p:cNvPr>
              <p:cNvCxnSpPr>
                <a:cxnSpLocks/>
                <a:stCxn id="110" idx="2"/>
              </p:cNvCxnSpPr>
              <p:nvPr/>
            </p:nvCxnSpPr>
            <p:spPr>
              <a:xfrm rot="16200000" flipH="1">
                <a:off x="6120049" y="1882371"/>
                <a:ext cx="766772" cy="3087580"/>
              </a:xfrm>
              <a:prstGeom prst="bentConnector2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C253EE0D-BFC4-DD5B-061C-30E3FAD991FB}"/>
                </a:ext>
              </a:extLst>
            </p:cNvPr>
            <p:cNvGrpSpPr/>
            <p:nvPr/>
          </p:nvGrpSpPr>
          <p:grpSpPr>
            <a:xfrm>
              <a:off x="8641109" y="800131"/>
              <a:ext cx="1524292" cy="4115098"/>
              <a:chOff x="8053280" y="535179"/>
              <a:chExt cx="1524292" cy="4115098"/>
            </a:xfrm>
          </p:grpSpPr>
          <p:sp>
            <p:nvSpPr>
              <p:cNvPr id="55" name="Rectangle: Rounded Corners 54">
                <a:extLst>
                  <a:ext uri="{FF2B5EF4-FFF2-40B4-BE49-F238E27FC236}">
                    <a16:creationId xmlns:a16="http://schemas.microsoft.com/office/drawing/2014/main" id="{EA862BA5-D4CA-06B4-0AC7-A026232FE7AC}"/>
                  </a:ext>
                </a:extLst>
              </p:cNvPr>
              <p:cNvSpPr/>
              <p:nvPr/>
            </p:nvSpPr>
            <p:spPr>
              <a:xfrm>
                <a:off x="8053280" y="535179"/>
                <a:ext cx="1524292" cy="452356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Izplatīšana / mārketings</a:t>
                </a:r>
              </a:p>
            </p:txBody>
          </p:sp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4689FBE8-8D1B-F41F-C44A-EC4071CEDBD6}"/>
                  </a:ext>
                </a:extLst>
              </p:cNvPr>
              <p:cNvSpPr/>
              <p:nvPr/>
            </p:nvSpPr>
            <p:spPr>
              <a:xfrm>
                <a:off x="8053280" y="1043260"/>
                <a:ext cx="1524292" cy="360701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4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57" name="Rectangle: Rounded Corners 56">
                <a:extLst>
                  <a:ext uri="{FF2B5EF4-FFF2-40B4-BE49-F238E27FC236}">
                    <a16:creationId xmlns:a16="http://schemas.microsoft.com/office/drawing/2014/main" id="{197EF243-D5FC-0602-94EF-4B6F1CCF1EB2}"/>
                  </a:ext>
                </a:extLst>
              </p:cNvPr>
              <p:cNvSpPr/>
              <p:nvPr/>
            </p:nvSpPr>
            <p:spPr>
              <a:xfrm>
                <a:off x="8141548" y="1225718"/>
                <a:ext cx="132371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lielveikali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CF53D852-B37B-927E-08AC-5651C6422D5D}"/>
                  </a:ext>
                </a:extLst>
              </p:cNvPr>
              <p:cNvSpPr/>
              <p:nvPr/>
            </p:nvSpPr>
            <p:spPr>
              <a:xfrm>
                <a:off x="8149739" y="1567693"/>
                <a:ext cx="1307330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vairumtirgotāji</a:t>
                </a:r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3A22DC6D-999A-735F-69B6-827050FB8105}"/>
                  </a:ext>
                </a:extLst>
              </p:cNvPr>
              <p:cNvSpPr/>
              <p:nvPr/>
            </p:nvSpPr>
            <p:spPr>
              <a:xfrm>
                <a:off x="8137186" y="3696538"/>
                <a:ext cx="131988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eksports</a:t>
                </a:r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FAD94E4F-1EBF-2C8A-C5BE-7F13E44E0703}"/>
                  </a:ext>
                </a:extLst>
              </p:cNvPr>
              <p:cNvSpPr/>
              <p:nvPr/>
            </p:nvSpPr>
            <p:spPr>
              <a:xfrm>
                <a:off x="8133356" y="3379600"/>
                <a:ext cx="1323713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vietējie tirdziņi</a:t>
                </a:r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3762FC14-4238-1BAC-AEDC-0A6D187E4C82}"/>
                  </a:ext>
                </a:extLst>
              </p:cNvPr>
              <p:cNvSpPr/>
              <p:nvPr/>
            </p:nvSpPr>
            <p:spPr>
              <a:xfrm>
                <a:off x="8128849" y="4001985"/>
                <a:ext cx="1349110" cy="4894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«skolas auglis» programma</a:t>
                </a:r>
              </a:p>
            </p:txBody>
          </p:sp>
          <p:sp>
            <p:nvSpPr>
              <p:cNvPr id="126" name="Rectangle: Rounded Corners 125">
                <a:extLst>
                  <a:ext uri="{FF2B5EF4-FFF2-40B4-BE49-F238E27FC236}">
                    <a16:creationId xmlns:a16="http://schemas.microsoft.com/office/drawing/2014/main" id="{3AB0E89F-EF2B-8314-0EA5-6B2B4C2E9AA6}"/>
                  </a:ext>
                </a:extLst>
              </p:cNvPr>
              <p:cNvSpPr/>
              <p:nvPr/>
            </p:nvSpPr>
            <p:spPr>
              <a:xfrm>
                <a:off x="8140871" y="2223453"/>
                <a:ext cx="1349110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ēdināšana</a:t>
                </a:r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A13B906C-319D-42A9-457C-0BD45CCAEBE2}"/>
                  </a:ext>
                </a:extLst>
              </p:cNvPr>
              <p:cNvSpPr/>
              <p:nvPr/>
            </p:nvSpPr>
            <p:spPr>
              <a:xfrm>
                <a:off x="8128849" y="1890930"/>
                <a:ext cx="1349110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mazumtirgotāji</a:t>
                </a:r>
              </a:p>
            </p:txBody>
          </p:sp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109113A8-15E0-8708-5E62-6BBFBA03626C}"/>
                  </a:ext>
                </a:extLst>
              </p:cNvPr>
              <p:cNvSpPr/>
              <p:nvPr/>
            </p:nvSpPr>
            <p:spPr>
              <a:xfrm>
                <a:off x="8143462" y="2555976"/>
                <a:ext cx="1319883" cy="448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valsts publiskie iepirkumi</a:t>
                </a:r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04ECCB0B-6993-A5BE-1F41-E595F421E6E2}"/>
                  </a:ext>
                </a:extLst>
              </p:cNvPr>
              <p:cNvSpPr/>
              <p:nvPr/>
            </p:nvSpPr>
            <p:spPr>
              <a:xfrm>
                <a:off x="8143462" y="3069262"/>
                <a:ext cx="131988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nišas produkti</a:t>
                </a:r>
              </a:p>
            </p:txBody>
          </p: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FFC84C42-B484-6E51-6A69-8EE72BD454A9}"/>
                </a:ext>
              </a:extLst>
            </p:cNvPr>
            <p:cNvGrpSpPr/>
            <p:nvPr/>
          </p:nvGrpSpPr>
          <p:grpSpPr>
            <a:xfrm>
              <a:off x="754244" y="801466"/>
              <a:ext cx="1646120" cy="5255068"/>
              <a:chOff x="754244" y="801466"/>
              <a:chExt cx="1646120" cy="5255068"/>
            </a:xfrm>
          </p:grpSpPr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6E2A9B49-E5BE-E990-8DCC-8E2988D68351}"/>
                  </a:ext>
                </a:extLst>
              </p:cNvPr>
              <p:cNvSpPr/>
              <p:nvPr/>
            </p:nvSpPr>
            <p:spPr>
              <a:xfrm>
                <a:off x="845268" y="801466"/>
                <a:ext cx="1532173" cy="42525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Resursi</a:t>
                </a:r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1A39D476-B975-96B1-B3B2-E35B24039C47}"/>
                  </a:ext>
                </a:extLst>
              </p:cNvPr>
              <p:cNvSpPr/>
              <p:nvPr/>
            </p:nvSpPr>
            <p:spPr>
              <a:xfrm>
                <a:off x="754244" y="1312929"/>
                <a:ext cx="1646120" cy="474360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8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6D3B40EC-2F43-CE6F-EA00-D4956C3AF4B8}"/>
                  </a:ext>
                </a:extLst>
              </p:cNvPr>
              <p:cNvSpPr/>
              <p:nvPr/>
            </p:nvSpPr>
            <p:spPr>
              <a:xfrm>
                <a:off x="841204" y="1471142"/>
                <a:ext cx="1503011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zeme</a:t>
                </a:r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0548ADB9-7A38-C0F4-7B97-24C27B2296BD}"/>
                  </a:ext>
                </a:extLst>
              </p:cNvPr>
              <p:cNvSpPr/>
              <p:nvPr/>
            </p:nvSpPr>
            <p:spPr>
              <a:xfrm>
                <a:off x="841204" y="1818053"/>
                <a:ext cx="1495981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sēklas/ stādi/ koki</a:t>
                </a:r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CC71B36-81F6-CDC8-0E98-85BD210E55F3}"/>
                  </a:ext>
                </a:extLst>
              </p:cNvPr>
              <p:cNvSpPr/>
              <p:nvPr/>
            </p:nvSpPr>
            <p:spPr>
              <a:xfrm>
                <a:off x="832561" y="2459758"/>
                <a:ext cx="1495982" cy="2446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minerālmēsli</a:t>
                </a: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881565F8-50C5-8CC7-6252-5E3D41EBB675}"/>
                  </a:ext>
                </a:extLst>
              </p:cNvPr>
              <p:cNvSpPr/>
              <p:nvPr/>
            </p:nvSpPr>
            <p:spPr>
              <a:xfrm>
                <a:off x="825531" y="2755916"/>
                <a:ext cx="1495982" cy="45898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augu aizsardzības līdzekļi</a:t>
                </a:r>
              </a:p>
            </p:txBody>
          </p:sp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6523EB85-821E-8DA9-1D0A-2ED367F49D88}"/>
                  </a:ext>
                </a:extLst>
              </p:cNvPr>
              <p:cNvSpPr/>
              <p:nvPr/>
            </p:nvSpPr>
            <p:spPr>
              <a:xfrm>
                <a:off x="814106" y="3611629"/>
                <a:ext cx="1495982" cy="2919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l/s tehnika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FB2DD17A-C887-1670-33DE-C925F3818978}"/>
                  </a:ext>
                </a:extLst>
              </p:cNvPr>
              <p:cNvSpPr/>
              <p:nvPr/>
            </p:nvSpPr>
            <p:spPr>
              <a:xfrm>
                <a:off x="814106" y="4293021"/>
                <a:ext cx="1503011" cy="44116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apūdeņošanas sistēmas</a:t>
                </a:r>
              </a:p>
            </p:txBody>
          </p:sp>
          <p:sp>
            <p:nvSpPr>
              <p:cNvPr id="91" name="Rectangle: Rounded Corners 90">
                <a:extLst>
                  <a:ext uri="{FF2B5EF4-FFF2-40B4-BE49-F238E27FC236}">
                    <a16:creationId xmlns:a16="http://schemas.microsoft.com/office/drawing/2014/main" id="{76238657-9EC1-875A-DC39-06BFE32740CA}"/>
                  </a:ext>
                </a:extLst>
              </p:cNvPr>
              <p:cNvSpPr/>
              <p:nvPr/>
            </p:nvSpPr>
            <p:spPr>
              <a:xfrm>
                <a:off x="814106" y="5155588"/>
                <a:ext cx="1495982" cy="2642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darba spēks</a:t>
                </a:r>
              </a:p>
            </p:txBody>
          </p:sp>
          <p:sp>
            <p:nvSpPr>
              <p:cNvPr id="92" name="Rectangle: Rounded Corners 91">
                <a:extLst>
                  <a:ext uri="{FF2B5EF4-FFF2-40B4-BE49-F238E27FC236}">
                    <a16:creationId xmlns:a16="http://schemas.microsoft.com/office/drawing/2014/main" id="{C3D7EB7A-1AF4-E86A-94D4-F6B76DD14820}"/>
                  </a:ext>
                </a:extLst>
              </p:cNvPr>
              <p:cNvSpPr/>
              <p:nvPr/>
            </p:nvSpPr>
            <p:spPr>
              <a:xfrm>
                <a:off x="807077" y="5473502"/>
                <a:ext cx="1510041" cy="44926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finanšu</a:t>
                </a:r>
                <a:r>
                  <a:rPr lang="lv-LV" sz="1400">
                    <a:solidFill>
                      <a:schemeClr val="tx1"/>
                    </a:solidFill>
                    <a:effectLst/>
                    <a:latin typeface="Calibri Light" panose="020F0302020204030204" pitchFamily="34" charset="0"/>
                    <a:ea typeface="Calibri" panose="020F05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resursi – atbalsti, kredīti</a:t>
                </a:r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4920ACDF-CF32-7138-A0C4-104BB5D8EDBB}"/>
                  </a:ext>
                </a:extLst>
              </p:cNvPr>
              <p:cNvSpPr/>
              <p:nvPr/>
            </p:nvSpPr>
            <p:spPr>
              <a:xfrm>
                <a:off x="832561" y="2144245"/>
                <a:ext cx="1511654" cy="244659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selekcija</a:t>
                </a:r>
              </a:p>
            </p:txBody>
          </p:sp>
          <p:sp>
            <p:nvSpPr>
              <p:cNvPr id="123" name="Rectangle: Rounded Corners 122">
                <a:extLst>
                  <a:ext uri="{FF2B5EF4-FFF2-40B4-BE49-F238E27FC236}">
                    <a16:creationId xmlns:a16="http://schemas.microsoft.com/office/drawing/2014/main" id="{7441B73E-E43C-01FC-83A5-CEED57E864A7}"/>
                  </a:ext>
                </a:extLst>
              </p:cNvPr>
              <p:cNvSpPr/>
              <p:nvPr/>
            </p:nvSpPr>
            <p:spPr>
              <a:xfrm>
                <a:off x="818502" y="3280998"/>
                <a:ext cx="1495982" cy="2675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vides prasības</a:t>
                </a:r>
              </a:p>
            </p:txBody>
          </p:sp>
          <p:sp>
            <p:nvSpPr>
              <p:cNvPr id="147" name="Rectangle: Rounded Corners 146">
                <a:extLst>
                  <a:ext uri="{FF2B5EF4-FFF2-40B4-BE49-F238E27FC236}">
                    <a16:creationId xmlns:a16="http://schemas.microsoft.com/office/drawing/2014/main" id="{AA317D6E-348C-2F56-2AE9-0E4D18483BF8}"/>
                  </a:ext>
                </a:extLst>
              </p:cNvPr>
              <p:cNvSpPr/>
              <p:nvPr/>
            </p:nvSpPr>
            <p:spPr>
              <a:xfrm>
                <a:off x="807077" y="4795913"/>
                <a:ext cx="1503011" cy="3203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meliorācija</a:t>
                </a:r>
              </a:p>
            </p:txBody>
          </p:sp>
          <p:sp>
            <p:nvSpPr>
              <p:cNvPr id="148" name="Rectangle: Rounded Corners 147">
                <a:extLst>
                  <a:ext uri="{FF2B5EF4-FFF2-40B4-BE49-F238E27FC236}">
                    <a16:creationId xmlns:a16="http://schemas.microsoft.com/office/drawing/2014/main" id="{5EBD5990-9764-CBDC-C646-7AA44C5FCA22}"/>
                  </a:ext>
                </a:extLst>
              </p:cNvPr>
              <p:cNvSpPr/>
              <p:nvPr/>
            </p:nvSpPr>
            <p:spPr>
              <a:xfrm>
                <a:off x="819504" y="3958477"/>
                <a:ext cx="1495982" cy="2642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ūdens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7675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0A6415-CD8F-9CBF-B2C5-86359B3A98D5}"/>
              </a:ext>
            </a:extLst>
          </p:cNvPr>
          <p:cNvSpPr txBox="1"/>
          <p:nvPr/>
        </p:nvSpPr>
        <p:spPr>
          <a:xfrm>
            <a:off x="2111801" y="-37757"/>
            <a:ext cx="8490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b="1">
                <a:solidFill>
                  <a:schemeClr val="accent2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Dārzeņu nozares pievienotās vērtības ķēde</a:t>
            </a:r>
            <a:endParaRPr lang="lv-LV" sz="2800" b="1" u="sng">
              <a:solidFill>
                <a:schemeClr val="accent2">
                  <a:lumMod val="50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1F943B81-B178-3B80-6A71-21904D78B21F}"/>
              </a:ext>
            </a:extLst>
          </p:cNvPr>
          <p:cNvGrpSpPr/>
          <p:nvPr/>
        </p:nvGrpSpPr>
        <p:grpSpPr>
          <a:xfrm>
            <a:off x="754292" y="485463"/>
            <a:ext cx="11125188" cy="6069634"/>
            <a:chOff x="754292" y="485463"/>
            <a:chExt cx="11125188" cy="606963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4E79B6F-950D-65FC-02E3-506E0CD55B0B}"/>
                </a:ext>
              </a:extLst>
            </p:cNvPr>
            <p:cNvGrpSpPr/>
            <p:nvPr/>
          </p:nvGrpSpPr>
          <p:grpSpPr>
            <a:xfrm>
              <a:off x="10347307" y="517510"/>
              <a:ext cx="1532173" cy="858304"/>
              <a:chOff x="9755885" y="187437"/>
              <a:chExt cx="1532173" cy="858304"/>
            </a:xfrm>
          </p:grpSpPr>
          <p:sp>
            <p:nvSpPr>
              <p:cNvPr id="71" name="Arrow: Curved Left 70">
                <a:extLst>
                  <a:ext uri="{FF2B5EF4-FFF2-40B4-BE49-F238E27FC236}">
                    <a16:creationId xmlns:a16="http://schemas.microsoft.com/office/drawing/2014/main" id="{68178945-DB11-976E-9729-235E43A0715D}"/>
                  </a:ext>
                </a:extLst>
              </p:cNvPr>
              <p:cNvSpPr/>
              <p:nvPr/>
            </p:nvSpPr>
            <p:spPr>
              <a:xfrm>
                <a:off x="9770962" y="309641"/>
                <a:ext cx="1169127" cy="736100"/>
              </a:xfrm>
              <a:prstGeom prst="curvedLeftArrow">
                <a:avLst>
                  <a:gd name="adj1" fmla="val 16624"/>
                  <a:gd name="adj2" fmla="val 50000"/>
                  <a:gd name="adj3" fmla="val 1945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: Rounded Corners 71">
                <a:extLst>
                  <a:ext uri="{FF2B5EF4-FFF2-40B4-BE49-F238E27FC236}">
                    <a16:creationId xmlns:a16="http://schemas.microsoft.com/office/drawing/2014/main" id="{99589C19-7725-57DC-2EBC-6788DBD26576}"/>
                  </a:ext>
                </a:extLst>
              </p:cNvPr>
              <p:cNvSpPr/>
              <p:nvPr/>
            </p:nvSpPr>
            <p:spPr>
              <a:xfrm>
                <a:off x="9755885" y="187437"/>
                <a:ext cx="1532173" cy="424131"/>
              </a:xfrm>
              <a:prstGeom prst="roundRect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40000">
                    <a:schemeClr val="accent1">
                      <a:lumMod val="45000"/>
                      <a:lumOff val="55000"/>
                    </a:schemeClr>
                  </a:gs>
                  <a:gs pos="90000">
                    <a:schemeClr val="accent1">
                      <a:lumMod val="75000"/>
                    </a:schemeClr>
                  </a:gs>
                </a:gsLst>
                <a:lin ang="5400000" scaled="1"/>
              </a:gra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Imports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C277B2F-0831-36F0-63ED-95447A51954E}"/>
                </a:ext>
              </a:extLst>
            </p:cNvPr>
            <p:cNvGrpSpPr/>
            <p:nvPr/>
          </p:nvGrpSpPr>
          <p:grpSpPr>
            <a:xfrm>
              <a:off x="8649245" y="517510"/>
              <a:ext cx="1524292" cy="4115098"/>
              <a:chOff x="8053280" y="535179"/>
              <a:chExt cx="1524292" cy="4115098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CFB9216-714D-EEB1-9A0E-7F12F243A91F}"/>
                  </a:ext>
                </a:extLst>
              </p:cNvPr>
              <p:cNvSpPr/>
              <p:nvPr/>
            </p:nvSpPr>
            <p:spPr>
              <a:xfrm>
                <a:off x="8053280" y="535179"/>
                <a:ext cx="1524292" cy="452356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Izplatīšana / mārketings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61364A6B-268F-0C85-D077-43DF4A4BC699}"/>
                  </a:ext>
                </a:extLst>
              </p:cNvPr>
              <p:cNvSpPr/>
              <p:nvPr/>
            </p:nvSpPr>
            <p:spPr>
              <a:xfrm>
                <a:off x="8053280" y="1043260"/>
                <a:ext cx="1524292" cy="360701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46000">
                    <a:schemeClr val="accent2">
                      <a:lumMod val="60000"/>
                      <a:lumOff val="40000"/>
                    </a:schemeClr>
                  </a:gs>
                  <a:gs pos="100000">
                    <a:schemeClr val="accent2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3447AB9-945F-2BFD-AB87-EC27855E475A}"/>
                  </a:ext>
                </a:extLst>
              </p:cNvPr>
              <p:cNvSpPr/>
              <p:nvPr/>
            </p:nvSpPr>
            <p:spPr>
              <a:xfrm>
                <a:off x="8141548" y="1225718"/>
                <a:ext cx="132371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lielveikali</a:t>
                </a: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BC6E841-0FD3-B937-4530-A5C15C72A92A}"/>
                  </a:ext>
                </a:extLst>
              </p:cNvPr>
              <p:cNvSpPr/>
              <p:nvPr/>
            </p:nvSpPr>
            <p:spPr>
              <a:xfrm>
                <a:off x="8149739" y="1567693"/>
                <a:ext cx="1307330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vairumtirgotāji</a:t>
                </a: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34E33B6B-3C00-6FBF-2ED6-B14021A7CAB1}"/>
                  </a:ext>
                </a:extLst>
              </p:cNvPr>
              <p:cNvSpPr/>
              <p:nvPr/>
            </p:nvSpPr>
            <p:spPr>
              <a:xfrm>
                <a:off x="8137186" y="3696538"/>
                <a:ext cx="131988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eksports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50122616-328A-60F7-C94F-98805EF790CF}"/>
                  </a:ext>
                </a:extLst>
              </p:cNvPr>
              <p:cNvSpPr/>
              <p:nvPr/>
            </p:nvSpPr>
            <p:spPr>
              <a:xfrm>
                <a:off x="8133356" y="3379600"/>
                <a:ext cx="1323713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vietējie tirdziņi</a:t>
                </a:r>
              </a:p>
            </p:txBody>
          </p:sp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437218FE-7975-705C-B367-3B6E0D864E14}"/>
                  </a:ext>
                </a:extLst>
              </p:cNvPr>
              <p:cNvSpPr/>
              <p:nvPr/>
            </p:nvSpPr>
            <p:spPr>
              <a:xfrm>
                <a:off x="8128849" y="4001985"/>
                <a:ext cx="1349110" cy="48943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«skolas auglis» programma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AAF737FF-8D7E-93B3-AEE7-B7B8F06D88F3}"/>
                  </a:ext>
                </a:extLst>
              </p:cNvPr>
              <p:cNvSpPr/>
              <p:nvPr/>
            </p:nvSpPr>
            <p:spPr>
              <a:xfrm>
                <a:off x="8140871" y="2223453"/>
                <a:ext cx="1349110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ēdināšana</a:t>
                </a:r>
              </a:p>
            </p:txBody>
          </p:sp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BC7AC6BC-CBA5-C550-2FD9-35B8413F43B5}"/>
                  </a:ext>
                </a:extLst>
              </p:cNvPr>
              <p:cNvSpPr/>
              <p:nvPr/>
            </p:nvSpPr>
            <p:spPr>
              <a:xfrm>
                <a:off x="8128849" y="1890930"/>
                <a:ext cx="1349110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mazumtirgotāji</a:t>
                </a: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8D5BAE8F-BE2D-0AAF-495F-521DB8DB1053}"/>
                  </a:ext>
                </a:extLst>
              </p:cNvPr>
              <p:cNvSpPr/>
              <p:nvPr/>
            </p:nvSpPr>
            <p:spPr>
              <a:xfrm>
                <a:off x="8143462" y="2555976"/>
                <a:ext cx="1319883" cy="44827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valsts publiskie iepirkumi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C07A3E80-D4A3-C9B0-1196-06CBCAA9C64E}"/>
                  </a:ext>
                </a:extLst>
              </p:cNvPr>
              <p:cNvSpPr/>
              <p:nvPr/>
            </p:nvSpPr>
            <p:spPr>
              <a:xfrm>
                <a:off x="8143462" y="3069262"/>
                <a:ext cx="1319883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nišas produkti</a:t>
                </a:r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1E17A5BE-BD4F-77F6-6323-55F98EA35942}"/>
                </a:ext>
              </a:extLst>
            </p:cNvPr>
            <p:cNvGrpSpPr/>
            <p:nvPr/>
          </p:nvGrpSpPr>
          <p:grpSpPr>
            <a:xfrm>
              <a:off x="754292" y="485463"/>
              <a:ext cx="1646120" cy="5615544"/>
              <a:chOff x="763575" y="892746"/>
              <a:chExt cx="1646120" cy="5615544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73885412-4B8A-8E89-0842-B7E71B45B87A}"/>
                  </a:ext>
                </a:extLst>
              </p:cNvPr>
              <p:cNvSpPr/>
              <p:nvPr/>
            </p:nvSpPr>
            <p:spPr>
              <a:xfrm>
                <a:off x="854599" y="892746"/>
                <a:ext cx="1532173" cy="425252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bg1"/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Resursi</a:t>
                </a:r>
              </a:p>
            </p:txBody>
          </p:sp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C391D08B-2153-CEBF-C7D6-80C90B3BB521}"/>
                  </a:ext>
                </a:extLst>
              </p:cNvPr>
              <p:cNvSpPr/>
              <p:nvPr/>
            </p:nvSpPr>
            <p:spPr>
              <a:xfrm>
                <a:off x="763575" y="1404209"/>
                <a:ext cx="1646120" cy="5104081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</a:schemeClr>
                  </a:gs>
                  <a:gs pos="48000">
                    <a:schemeClr val="accent6">
                      <a:lumMod val="75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lv-LV" b="1">
                  <a:solidFill>
                    <a:schemeClr val="bg1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00FF25FE-4F86-B0BB-7AE7-4E8E1B007C2A}"/>
                  </a:ext>
                </a:extLst>
              </p:cNvPr>
              <p:cNvSpPr/>
              <p:nvPr/>
            </p:nvSpPr>
            <p:spPr>
              <a:xfrm>
                <a:off x="850535" y="1562422"/>
                <a:ext cx="1503011" cy="26751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zeme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A6EA7C1E-75CB-A78C-534E-54E59D8CBB8E}"/>
                  </a:ext>
                </a:extLst>
              </p:cNvPr>
              <p:cNvSpPr/>
              <p:nvPr/>
            </p:nvSpPr>
            <p:spPr>
              <a:xfrm>
                <a:off x="850535" y="1909333"/>
                <a:ext cx="1495981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sēklas/ stādi</a:t>
                </a: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B6FD72BB-E6D1-5426-1CBC-542E93665351}"/>
                  </a:ext>
                </a:extLst>
              </p:cNvPr>
              <p:cNvSpPr/>
              <p:nvPr/>
            </p:nvSpPr>
            <p:spPr>
              <a:xfrm>
                <a:off x="860429" y="2885776"/>
                <a:ext cx="1495982" cy="244659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minerālmēsli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CEEDA1E-28BA-FC06-D7D9-D3809AF6434C}"/>
                  </a:ext>
                </a:extLst>
              </p:cNvPr>
              <p:cNvSpPr/>
              <p:nvPr/>
            </p:nvSpPr>
            <p:spPr>
              <a:xfrm>
                <a:off x="853399" y="3181934"/>
                <a:ext cx="1495982" cy="45898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augu aizsardzības līdzekļi</a:t>
                </a: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ED346912-5F1B-1F9E-0894-F9A274AB56EB}"/>
                  </a:ext>
                </a:extLst>
              </p:cNvPr>
              <p:cNvSpPr/>
              <p:nvPr/>
            </p:nvSpPr>
            <p:spPr>
              <a:xfrm>
                <a:off x="841974" y="4037647"/>
                <a:ext cx="1495982" cy="291945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l/s tehnika</a:t>
                </a:r>
              </a:p>
            </p:txBody>
          </p:sp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532B2B5B-6D90-C2C1-1A97-C5B50188C662}"/>
                  </a:ext>
                </a:extLst>
              </p:cNvPr>
              <p:cNvSpPr/>
              <p:nvPr/>
            </p:nvSpPr>
            <p:spPr>
              <a:xfrm>
                <a:off x="841974" y="4719039"/>
                <a:ext cx="1503011" cy="44116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apūdeņošanas sistēmas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C0F806DD-FB56-BA42-726F-8400E7E631E1}"/>
                  </a:ext>
                </a:extLst>
              </p:cNvPr>
              <p:cNvSpPr/>
              <p:nvPr/>
            </p:nvSpPr>
            <p:spPr>
              <a:xfrm>
                <a:off x="841974" y="5581606"/>
                <a:ext cx="1495982" cy="2642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darba spēks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F63B602E-B46E-20F1-3421-7D8FE856142A}"/>
                  </a:ext>
                </a:extLst>
              </p:cNvPr>
              <p:cNvSpPr/>
              <p:nvPr/>
            </p:nvSpPr>
            <p:spPr>
              <a:xfrm>
                <a:off x="834945" y="5899520"/>
                <a:ext cx="1510041" cy="449264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finanšu</a:t>
                </a:r>
                <a:r>
                  <a:rPr lang="lv-LV" sz="1400">
                    <a:solidFill>
                      <a:schemeClr val="tx1"/>
                    </a:solidFill>
                    <a:effectLst/>
                    <a:latin typeface="Calibri Light" panose="020F0302020204030204" pitchFamily="34" charset="0"/>
                    <a:ea typeface="Calibri" panose="020F0502020204030204" pitchFamily="34" charset="0"/>
                    <a:cs typeface="Calibri Light" panose="020F0302020204030204" pitchFamily="34" charset="0"/>
                  </a:rPr>
                  <a:t> </a:t>
                </a:r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resursi – atbalsti, kredīti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BB08553-E79F-3845-7D20-7869D3328935}"/>
                  </a:ext>
                </a:extLst>
              </p:cNvPr>
              <p:cNvSpPr/>
              <p:nvPr/>
            </p:nvSpPr>
            <p:spPr>
              <a:xfrm>
                <a:off x="841892" y="2235525"/>
                <a:ext cx="1511654" cy="244659"/>
              </a:xfrm>
              <a:prstGeom prst="roundRect">
                <a:avLst/>
              </a:prstGeom>
              <a:solidFill>
                <a:schemeClr val="bg1"/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selekcija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BEDE5DB-77DF-E6FE-7AE9-A68D2198B8C3}"/>
                  </a:ext>
                </a:extLst>
              </p:cNvPr>
              <p:cNvSpPr/>
              <p:nvPr/>
            </p:nvSpPr>
            <p:spPr>
              <a:xfrm>
                <a:off x="846370" y="3707016"/>
                <a:ext cx="1495982" cy="2675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vides prasības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EB5B395-27E9-F9C8-8D30-E21F0C7BC1C9}"/>
                  </a:ext>
                </a:extLst>
              </p:cNvPr>
              <p:cNvSpPr/>
              <p:nvPr/>
            </p:nvSpPr>
            <p:spPr>
              <a:xfrm>
                <a:off x="834945" y="5221931"/>
                <a:ext cx="1503011" cy="32037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meliorācija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CB16211E-A4D6-9975-9F68-60738D253C74}"/>
                  </a:ext>
                </a:extLst>
              </p:cNvPr>
              <p:cNvSpPr/>
              <p:nvPr/>
            </p:nvSpPr>
            <p:spPr>
              <a:xfrm>
                <a:off x="847372" y="4384495"/>
                <a:ext cx="1495982" cy="26424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ūdens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A4B56F14-885C-DF84-43F9-5C6EFABFB8CF}"/>
                  </a:ext>
                </a:extLst>
              </p:cNvPr>
              <p:cNvSpPr/>
              <p:nvPr/>
            </p:nvSpPr>
            <p:spPr>
              <a:xfrm>
                <a:off x="829121" y="2552593"/>
                <a:ext cx="1503012" cy="26751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segtās platības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2B77A88-E399-D3E4-0A2E-C7D64589729F}"/>
                </a:ext>
              </a:extLst>
            </p:cNvPr>
            <p:cNvGrpSpPr/>
            <p:nvPr/>
          </p:nvGrpSpPr>
          <p:grpSpPr>
            <a:xfrm>
              <a:off x="2596491" y="496014"/>
              <a:ext cx="6038666" cy="6059083"/>
              <a:chOff x="2596491" y="496014"/>
              <a:chExt cx="6038666" cy="6059083"/>
            </a:xfrm>
          </p:grpSpPr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1704835-9D31-DF75-6F15-A3FDC9C20641}"/>
                  </a:ext>
                </a:extLst>
              </p:cNvPr>
              <p:cNvGrpSpPr/>
              <p:nvPr/>
            </p:nvGrpSpPr>
            <p:grpSpPr>
              <a:xfrm>
                <a:off x="6642021" y="510761"/>
                <a:ext cx="1897203" cy="3149873"/>
                <a:chOff x="6712925" y="549887"/>
                <a:chExt cx="1897203" cy="3149873"/>
              </a:xfrm>
            </p:grpSpPr>
            <p:sp>
              <p:nvSpPr>
                <p:cNvPr id="60" name="Rectangle: Rounded Corners 59">
                  <a:extLst>
                    <a:ext uri="{FF2B5EF4-FFF2-40B4-BE49-F238E27FC236}">
                      <a16:creationId xmlns:a16="http://schemas.microsoft.com/office/drawing/2014/main" id="{AD8F6AFB-81AF-D750-A552-391F40B59ECE}"/>
                    </a:ext>
                  </a:extLst>
                </p:cNvPr>
                <p:cNvSpPr/>
                <p:nvPr/>
              </p:nvSpPr>
              <p:spPr>
                <a:xfrm>
                  <a:off x="6968949" y="549887"/>
                  <a:ext cx="1525633" cy="424131"/>
                </a:xfrm>
                <a:prstGeom prst="roundRect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Pārstrāde</a:t>
                  </a:r>
                </a:p>
              </p:txBody>
            </p:sp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0C302DBF-301B-CC26-4992-1FEC1BF3D8C7}"/>
                    </a:ext>
                  </a:extLst>
                </p:cNvPr>
                <p:cNvGrpSpPr/>
                <p:nvPr/>
              </p:nvGrpSpPr>
              <p:grpSpPr>
                <a:xfrm>
                  <a:off x="6712925" y="1034568"/>
                  <a:ext cx="1897203" cy="2665192"/>
                  <a:chOff x="6703435" y="1239271"/>
                  <a:chExt cx="1897203" cy="2665192"/>
                </a:xfrm>
              </p:grpSpPr>
              <p:sp>
                <p:nvSpPr>
                  <p:cNvPr id="62" name="Rectangle: Rounded Corners 61">
                    <a:extLst>
                      <a:ext uri="{FF2B5EF4-FFF2-40B4-BE49-F238E27FC236}">
                        <a16:creationId xmlns:a16="http://schemas.microsoft.com/office/drawing/2014/main" id="{ED72710A-33EE-6E21-4D29-D612D44CF8DA}"/>
                      </a:ext>
                    </a:extLst>
                  </p:cNvPr>
                  <p:cNvSpPr/>
                  <p:nvPr/>
                </p:nvSpPr>
                <p:spPr>
                  <a:xfrm>
                    <a:off x="6787030" y="1239271"/>
                    <a:ext cx="1730015" cy="2665192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2">
                          <a:lumMod val="60000"/>
                          <a:lumOff val="40000"/>
                        </a:schemeClr>
                      </a:gs>
                      <a:gs pos="48000">
                        <a:schemeClr val="accent2">
                          <a:lumMod val="40000"/>
                          <a:lumOff val="60000"/>
                        </a:schemeClr>
                      </a:gs>
                      <a:gs pos="100000">
                        <a:schemeClr val="accent2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v-LV" sz="16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63" name="Rectangle: Rounded Corners 62">
                    <a:extLst>
                      <a:ext uri="{FF2B5EF4-FFF2-40B4-BE49-F238E27FC236}">
                        <a16:creationId xmlns:a16="http://schemas.microsoft.com/office/drawing/2014/main" id="{6A47FA04-0BA3-3E11-20E2-20C16FA740E1}"/>
                      </a:ext>
                    </a:extLst>
                  </p:cNvPr>
                  <p:cNvSpPr/>
                  <p:nvPr/>
                </p:nvSpPr>
                <p:spPr>
                  <a:xfrm>
                    <a:off x="6703435" y="1260362"/>
                    <a:ext cx="1897203" cy="348368"/>
                  </a:xfrm>
                  <a:prstGeom prst="roundRect">
                    <a:avLst/>
                  </a:prstGeom>
                  <a:noFill/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pārstrādes </a:t>
                    </a:r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uzņēmumi</a:t>
                    </a:r>
                  </a:p>
                </p:txBody>
              </p:sp>
              <p:sp>
                <p:nvSpPr>
                  <p:cNvPr id="64" name="Rectangle: Rounded Corners 63">
                    <a:extLst>
                      <a:ext uri="{FF2B5EF4-FFF2-40B4-BE49-F238E27FC236}">
                        <a16:creationId xmlns:a16="http://schemas.microsoft.com/office/drawing/2014/main" id="{3E35B0EB-0AD7-0A31-875B-FBB2E54B274D}"/>
                      </a:ext>
                    </a:extLst>
                  </p:cNvPr>
                  <p:cNvSpPr/>
                  <p:nvPr/>
                </p:nvSpPr>
                <p:spPr>
                  <a:xfrm>
                    <a:off x="6862941" y="1563516"/>
                    <a:ext cx="1581560" cy="401964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pārstrādāti produkti</a:t>
                    </a:r>
                  </a:p>
                </p:txBody>
              </p:sp>
              <p:sp>
                <p:nvSpPr>
                  <p:cNvPr id="65" name="Rectangle: Rounded Corners 64">
                    <a:extLst>
                      <a:ext uri="{FF2B5EF4-FFF2-40B4-BE49-F238E27FC236}">
                        <a16:creationId xmlns:a16="http://schemas.microsoft.com/office/drawing/2014/main" id="{F1E7209D-1BC9-E8B0-03EF-058504A2AED7}"/>
                      </a:ext>
                    </a:extLst>
                  </p:cNvPr>
                  <p:cNvSpPr/>
                  <p:nvPr/>
                </p:nvSpPr>
                <p:spPr>
                  <a:xfrm>
                    <a:off x="6878651" y="2346382"/>
                    <a:ext cx="1565850" cy="267512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marķējums</a:t>
                    </a:r>
                  </a:p>
                </p:txBody>
              </p:sp>
              <p:sp>
                <p:nvSpPr>
                  <p:cNvPr id="66" name="Rectangle: Rounded Corners 65">
                    <a:extLst>
                      <a:ext uri="{FF2B5EF4-FFF2-40B4-BE49-F238E27FC236}">
                        <a16:creationId xmlns:a16="http://schemas.microsoft.com/office/drawing/2014/main" id="{61BD3650-6210-31FA-9CAE-710EB7FB6822}"/>
                      </a:ext>
                    </a:extLst>
                  </p:cNvPr>
                  <p:cNvSpPr/>
                  <p:nvPr/>
                </p:nvSpPr>
                <p:spPr>
                  <a:xfrm>
                    <a:off x="6862942" y="2664917"/>
                    <a:ext cx="1565850" cy="253188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kvalitāte</a:t>
                    </a:r>
                  </a:p>
                </p:txBody>
              </p:sp>
              <p:sp>
                <p:nvSpPr>
                  <p:cNvPr id="67" name="Rectangle: Rounded Corners 66">
                    <a:extLst>
                      <a:ext uri="{FF2B5EF4-FFF2-40B4-BE49-F238E27FC236}">
                        <a16:creationId xmlns:a16="http://schemas.microsoft.com/office/drawing/2014/main" id="{B012815D-1885-8398-2F26-03136FA15869}"/>
                      </a:ext>
                    </a:extLst>
                  </p:cNvPr>
                  <p:cNvSpPr/>
                  <p:nvPr/>
                </p:nvSpPr>
                <p:spPr>
                  <a:xfrm>
                    <a:off x="6862942" y="2028954"/>
                    <a:ext cx="1581559" cy="267511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pakošana</a:t>
                    </a:r>
                  </a:p>
                </p:txBody>
              </p:sp>
              <p:sp>
                <p:nvSpPr>
                  <p:cNvPr id="68" name="Rectangle: Rounded Corners 67">
                    <a:extLst>
                      <a:ext uri="{FF2B5EF4-FFF2-40B4-BE49-F238E27FC236}">
                        <a16:creationId xmlns:a16="http://schemas.microsoft.com/office/drawing/2014/main" id="{2B5A5AAC-2C9A-2216-D6E4-0AA97799AE4E}"/>
                      </a:ext>
                    </a:extLst>
                  </p:cNvPr>
                  <p:cNvSpPr/>
                  <p:nvPr/>
                </p:nvSpPr>
                <p:spPr>
                  <a:xfrm>
                    <a:off x="6862941" y="2978445"/>
                    <a:ext cx="1565850" cy="260780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loģistika</a:t>
                    </a:r>
                  </a:p>
                </p:txBody>
              </p:sp>
              <p:sp>
                <p:nvSpPr>
                  <p:cNvPr id="69" name="Rectangle: Rounded Corners 68">
                    <a:extLst>
                      <a:ext uri="{FF2B5EF4-FFF2-40B4-BE49-F238E27FC236}">
                        <a16:creationId xmlns:a16="http://schemas.microsoft.com/office/drawing/2014/main" id="{1367E7B0-E15B-6AEC-DA28-D752EACD83ED}"/>
                      </a:ext>
                    </a:extLst>
                  </p:cNvPr>
                  <p:cNvSpPr/>
                  <p:nvPr/>
                </p:nvSpPr>
                <p:spPr>
                  <a:xfrm>
                    <a:off x="6872258" y="3289487"/>
                    <a:ext cx="1556533" cy="23110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vides prasības</a:t>
                    </a:r>
                  </a:p>
                </p:txBody>
              </p:sp>
              <p:sp>
                <p:nvSpPr>
                  <p:cNvPr id="70" name="Rectangle: Rounded Corners 69">
                    <a:extLst>
                      <a:ext uri="{FF2B5EF4-FFF2-40B4-BE49-F238E27FC236}">
                        <a16:creationId xmlns:a16="http://schemas.microsoft.com/office/drawing/2014/main" id="{B7DF5B3C-1996-CE5F-3995-A3AD03E00DF5}"/>
                      </a:ext>
                    </a:extLst>
                  </p:cNvPr>
                  <p:cNvSpPr/>
                  <p:nvPr/>
                </p:nvSpPr>
                <p:spPr>
                  <a:xfrm>
                    <a:off x="6872258" y="3573220"/>
                    <a:ext cx="1556533" cy="265335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darba spēks</a:t>
                    </a:r>
                  </a:p>
                </p:txBody>
              </p:sp>
            </p:grpSp>
          </p:grp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40D13583-2DE0-3F17-7464-C012B0618D92}"/>
                  </a:ext>
                </a:extLst>
              </p:cNvPr>
              <p:cNvSpPr/>
              <p:nvPr/>
            </p:nvSpPr>
            <p:spPr>
              <a:xfrm>
                <a:off x="2599769" y="986523"/>
                <a:ext cx="1780992" cy="506597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6">
                      <a:lumMod val="60000"/>
                      <a:lumOff val="40000"/>
                    </a:schemeClr>
                  </a:gs>
                  <a:gs pos="48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saimniecība</a:t>
                </a:r>
                <a:endParaRPr lang="lv-LV" sz="140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endParaRPr>
              </a:p>
            </p:txBody>
          </p: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B927E174-97C2-BCEE-678D-44BEE7AE174E}"/>
                  </a:ext>
                </a:extLst>
              </p:cNvPr>
              <p:cNvGrpSpPr/>
              <p:nvPr/>
            </p:nvGrpSpPr>
            <p:grpSpPr>
              <a:xfrm>
                <a:off x="2596491" y="3782392"/>
                <a:ext cx="1856905" cy="500244"/>
                <a:chOff x="2152956" y="1725351"/>
                <a:chExt cx="1856905" cy="500244"/>
              </a:xfrm>
            </p:grpSpPr>
            <p:sp>
              <p:nvSpPr>
                <p:cNvPr id="58" name="Rectangle: Rounded Corners 57">
                  <a:extLst>
                    <a:ext uri="{FF2B5EF4-FFF2-40B4-BE49-F238E27FC236}">
                      <a16:creationId xmlns:a16="http://schemas.microsoft.com/office/drawing/2014/main" id="{D34FC0CE-BFE7-94EF-6CA2-607D940D1A06}"/>
                    </a:ext>
                  </a:extLst>
                </p:cNvPr>
                <p:cNvSpPr/>
                <p:nvPr/>
              </p:nvSpPr>
              <p:spPr>
                <a:xfrm>
                  <a:off x="2152956" y="1725351"/>
                  <a:ext cx="1780992" cy="50024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48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59" name="Rectangle: Rounded Corners 58">
                  <a:extLst>
                    <a:ext uri="{FF2B5EF4-FFF2-40B4-BE49-F238E27FC236}">
                      <a16:creationId xmlns:a16="http://schemas.microsoft.com/office/drawing/2014/main" id="{E63043FB-17F3-7659-081E-7B5D261305C6}"/>
                    </a:ext>
                  </a:extLst>
                </p:cNvPr>
                <p:cNvSpPr/>
                <p:nvPr/>
              </p:nvSpPr>
              <p:spPr>
                <a:xfrm>
                  <a:off x="2163732" y="1834912"/>
                  <a:ext cx="1846129" cy="272930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saimniecība – </a:t>
                  </a:r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kooperatīvu biedri</a:t>
                  </a:r>
                  <a:endParaRPr lang="lv-LV" sz="1400" u="sng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</p:grp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66B5455-6C9E-6BE3-926A-0EAF447D1B8B}"/>
                  </a:ext>
                </a:extLst>
              </p:cNvPr>
              <p:cNvGrpSpPr/>
              <p:nvPr/>
            </p:nvGrpSpPr>
            <p:grpSpPr>
              <a:xfrm>
                <a:off x="4636869" y="510761"/>
                <a:ext cx="1897203" cy="2496614"/>
                <a:chOff x="4011043" y="546161"/>
                <a:chExt cx="1897203" cy="2496614"/>
              </a:xfrm>
            </p:grpSpPr>
            <p:sp>
              <p:nvSpPr>
                <p:cNvPr id="51" name="Rectangle: Rounded Corners 50">
                  <a:extLst>
                    <a:ext uri="{FF2B5EF4-FFF2-40B4-BE49-F238E27FC236}">
                      <a16:creationId xmlns:a16="http://schemas.microsoft.com/office/drawing/2014/main" id="{31E49019-F345-0A07-4A18-05D11A4921A0}"/>
                    </a:ext>
                  </a:extLst>
                </p:cNvPr>
                <p:cNvSpPr/>
                <p:nvPr/>
              </p:nvSpPr>
              <p:spPr>
                <a:xfrm>
                  <a:off x="4243642" y="546161"/>
                  <a:ext cx="1532173" cy="425253"/>
                </a:xfrm>
                <a:prstGeom prst="roundRect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Pirmapstrāde</a:t>
                  </a:r>
                </a:p>
              </p:txBody>
            </p:sp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0153C108-6226-6806-44F9-EBE8548B6FFB}"/>
                    </a:ext>
                  </a:extLst>
                </p:cNvPr>
                <p:cNvGrpSpPr/>
                <p:nvPr/>
              </p:nvGrpSpPr>
              <p:grpSpPr>
                <a:xfrm>
                  <a:off x="4011043" y="1053347"/>
                  <a:ext cx="1897203" cy="1989428"/>
                  <a:chOff x="4254574" y="1144199"/>
                  <a:chExt cx="1897203" cy="1989428"/>
                </a:xfrm>
              </p:grpSpPr>
              <p:sp>
                <p:nvSpPr>
                  <p:cNvPr id="53" name="Rectangle: Rounded Corners 52">
                    <a:extLst>
                      <a:ext uri="{FF2B5EF4-FFF2-40B4-BE49-F238E27FC236}">
                        <a16:creationId xmlns:a16="http://schemas.microsoft.com/office/drawing/2014/main" id="{F84AD142-D466-720E-8FDB-BF8A5CAB176B}"/>
                      </a:ext>
                    </a:extLst>
                  </p:cNvPr>
                  <p:cNvSpPr/>
                  <p:nvPr/>
                </p:nvSpPr>
                <p:spPr>
                  <a:xfrm>
                    <a:off x="4254574" y="1144199"/>
                    <a:ext cx="1897203" cy="1989428"/>
                  </a:xfrm>
                  <a:prstGeom prst="roundRect">
                    <a:avLst/>
                  </a:prstGeom>
                  <a:gradFill flip="none" rotWithShape="1">
                    <a:gsLst>
                      <a:gs pos="0">
                        <a:schemeClr val="accent6">
                          <a:lumMod val="60000"/>
                          <a:lumOff val="40000"/>
                        </a:schemeClr>
                      </a:gs>
                      <a:gs pos="48000">
                        <a:schemeClr val="accent6">
                          <a:lumMod val="40000"/>
                          <a:lumOff val="60000"/>
                        </a:schemeClr>
                      </a:gs>
                      <a:gs pos="100000">
                        <a:schemeClr val="accent6">
                          <a:lumMod val="20000"/>
                          <a:lumOff val="80000"/>
                        </a:schemeClr>
                      </a:gs>
                    </a:gsLst>
                    <a:lin ang="5400000" scaled="1"/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endParaRPr>
                  </a:p>
                </p:txBody>
              </p:sp>
              <p:sp>
                <p:nvSpPr>
                  <p:cNvPr id="54" name="Rectangle: Rounded Corners 53">
                    <a:extLst>
                      <a:ext uri="{FF2B5EF4-FFF2-40B4-BE49-F238E27FC236}">
                        <a16:creationId xmlns:a16="http://schemas.microsoft.com/office/drawing/2014/main" id="{19A66BDD-69D0-4ECC-173B-2AC6F376417F}"/>
                      </a:ext>
                    </a:extLst>
                  </p:cNvPr>
                  <p:cNvSpPr/>
                  <p:nvPr/>
                </p:nvSpPr>
                <p:spPr>
                  <a:xfrm>
                    <a:off x="4328274" y="1206190"/>
                    <a:ext cx="1739665" cy="744167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produktu šķirošana, griešana, pakošana, marķēšana u.c.)</a:t>
                    </a:r>
                  </a:p>
                </p:txBody>
              </p:sp>
              <p:sp>
                <p:nvSpPr>
                  <p:cNvPr id="55" name="Rectangle: Rounded Corners 54">
                    <a:extLst>
                      <a:ext uri="{FF2B5EF4-FFF2-40B4-BE49-F238E27FC236}">
                        <a16:creationId xmlns:a16="http://schemas.microsoft.com/office/drawing/2014/main" id="{1AFC6FC9-F67F-94E4-34CD-D9801957F0EA}"/>
                      </a:ext>
                    </a:extLst>
                  </p:cNvPr>
                  <p:cNvSpPr/>
                  <p:nvPr/>
                </p:nvSpPr>
                <p:spPr>
                  <a:xfrm>
                    <a:off x="4331749" y="1995385"/>
                    <a:ext cx="1722515" cy="364628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uzglabāšana</a:t>
                    </a:r>
                  </a:p>
                </p:txBody>
              </p:sp>
              <p:sp>
                <p:nvSpPr>
                  <p:cNvPr id="56" name="Rectangle: Rounded Corners 55">
                    <a:extLst>
                      <a:ext uri="{FF2B5EF4-FFF2-40B4-BE49-F238E27FC236}">
                        <a16:creationId xmlns:a16="http://schemas.microsoft.com/office/drawing/2014/main" id="{0EF0EA2A-4466-CA18-3E08-F619A56DF85A}"/>
                      </a:ext>
                    </a:extLst>
                  </p:cNvPr>
                  <p:cNvSpPr/>
                  <p:nvPr/>
                </p:nvSpPr>
                <p:spPr>
                  <a:xfrm>
                    <a:off x="4328274" y="2412137"/>
                    <a:ext cx="1722514" cy="274753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8575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kvalitāte</a:t>
                    </a:r>
                  </a:p>
                </p:txBody>
              </p:sp>
              <p:sp>
                <p:nvSpPr>
                  <p:cNvPr id="57" name="Rectangle: Rounded Corners 56">
                    <a:extLst>
                      <a:ext uri="{FF2B5EF4-FFF2-40B4-BE49-F238E27FC236}">
                        <a16:creationId xmlns:a16="http://schemas.microsoft.com/office/drawing/2014/main" id="{758BBD04-0670-69CE-16D8-CDFAA2CF8302}"/>
                      </a:ext>
                    </a:extLst>
                  </p:cNvPr>
                  <p:cNvSpPr/>
                  <p:nvPr/>
                </p:nvSpPr>
                <p:spPr>
                  <a:xfrm>
                    <a:off x="4328274" y="2734203"/>
                    <a:ext cx="1722514" cy="274754"/>
                  </a:xfrm>
                  <a:prstGeom prst="round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lv-LV" sz="14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libri Light" panose="020F0302020204030204" pitchFamily="34" charset="0"/>
                        <a:cs typeface="Calibri Light" panose="020F0302020204030204" pitchFamily="34" charset="0"/>
                      </a:rPr>
                      <a:t>loģistika</a:t>
                    </a:r>
                  </a:p>
                </p:txBody>
              </p:sp>
            </p:grpSp>
          </p:grpSp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39556C21-87A4-E43D-74FD-C5E95FF558B6}"/>
                  </a:ext>
                </a:extLst>
              </p:cNvPr>
              <p:cNvSpPr/>
              <p:nvPr/>
            </p:nvSpPr>
            <p:spPr>
              <a:xfrm>
                <a:off x="2732920" y="496014"/>
                <a:ext cx="1527772" cy="425252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600" b="1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Ražošana</a:t>
                </a: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8A7921F8-7A8C-6D96-AF45-E9F5289DF5E0}"/>
                  </a:ext>
                </a:extLst>
              </p:cNvPr>
              <p:cNvGrpSpPr/>
              <p:nvPr/>
            </p:nvGrpSpPr>
            <p:grpSpPr>
              <a:xfrm>
                <a:off x="4433384" y="4325273"/>
                <a:ext cx="3073600" cy="2229824"/>
                <a:chOff x="3812939" y="3827037"/>
                <a:chExt cx="3073600" cy="2229824"/>
              </a:xfrm>
            </p:grpSpPr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7BB7EBFE-3F07-6AFA-BC6E-6F872401DD62}"/>
                    </a:ext>
                  </a:extLst>
                </p:cNvPr>
                <p:cNvSpPr/>
                <p:nvPr/>
              </p:nvSpPr>
              <p:spPr>
                <a:xfrm>
                  <a:off x="3812939" y="3827037"/>
                  <a:ext cx="3073600" cy="2229824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6">
                        <a:lumMod val="60000"/>
                        <a:lumOff val="40000"/>
                      </a:schemeClr>
                    </a:gs>
                    <a:gs pos="48000">
                      <a:schemeClr val="accent6">
                        <a:lumMod val="40000"/>
                        <a:lumOff val="6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5" name="Rectangle: Rounded Corners 44">
                  <a:extLst>
                    <a:ext uri="{FF2B5EF4-FFF2-40B4-BE49-F238E27FC236}">
                      <a16:creationId xmlns:a16="http://schemas.microsoft.com/office/drawing/2014/main" id="{EDBB3B0E-44A7-23F8-17C9-9562F155A698}"/>
                    </a:ext>
                  </a:extLst>
                </p:cNvPr>
                <p:cNvSpPr/>
                <p:nvPr/>
              </p:nvSpPr>
              <p:spPr>
                <a:xfrm>
                  <a:off x="4388093" y="3865425"/>
                  <a:ext cx="1846129" cy="291926"/>
                </a:xfrm>
                <a:prstGeom prst="round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600" b="1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kooperatīvs</a:t>
                  </a:r>
                  <a:endParaRPr lang="lv-LV" sz="16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endParaRPr>
                </a:p>
              </p:txBody>
            </p:sp>
            <p:sp>
              <p:nvSpPr>
                <p:cNvPr id="46" name="Rectangle: Rounded Corners 45">
                  <a:extLst>
                    <a:ext uri="{FF2B5EF4-FFF2-40B4-BE49-F238E27FC236}">
                      <a16:creationId xmlns:a16="http://schemas.microsoft.com/office/drawing/2014/main" id="{2B01C437-6451-24D3-006D-FCECF7F0A5F7}"/>
                    </a:ext>
                  </a:extLst>
                </p:cNvPr>
                <p:cNvSpPr/>
                <p:nvPr/>
              </p:nvSpPr>
              <p:spPr>
                <a:xfrm>
                  <a:off x="3896508" y="4143682"/>
                  <a:ext cx="1685735" cy="744167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produktu šķirošana, griešana, pakošana, marķēšana u.c.)</a:t>
                  </a:r>
                </a:p>
              </p:txBody>
            </p:sp>
            <p:sp>
              <p:nvSpPr>
                <p:cNvPr id="47" name="Rectangle: Rounded Corners 46">
                  <a:extLst>
                    <a:ext uri="{FF2B5EF4-FFF2-40B4-BE49-F238E27FC236}">
                      <a16:creationId xmlns:a16="http://schemas.microsoft.com/office/drawing/2014/main" id="{C85CF5D9-06A0-0DCB-E42C-C979246F8520}"/>
                    </a:ext>
                  </a:extLst>
                </p:cNvPr>
                <p:cNvSpPr/>
                <p:nvPr/>
              </p:nvSpPr>
              <p:spPr>
                <a:xfrm>
                  <a:off x="3899159" y="4941631"/>
                  <a:ext cx="1683084" cy="364628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uzglabāšana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F6FC2A96-90CC-D320-4B98-0E71016E0945}"/>
                    </a:ext>
                  </a:extLst>
                </p:cNvPr>
                <p:cNvSpPr/>
                <p:nvPr/>
              </p:nvSpPr>
              <p:spPr>
                <a:xfrm>
                  <a:off x="4273602" y="5715600"/>
                  <a:ext cx="2262450" cy="294454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loģistika un mārketings</a:t>
                  </a:r>
                </a:p>
              </p:txBody>
            </p:sp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94524C3-6E29-80F5-D3A2-163EDA509695}"/>
                    </a:ext>
                  </a:extLst>
                </p:cNvPr>
                <p:cNvSpPr/>
                <p:nvPr/>
              </p:nvSpPr>
              <p:spPr>
                <a:xfrm>
                  <a:off x="5654728" y="4237761"/>
                  <a:ext cx="1095599" cy="364145"/>
                </a:xfrm>
                <a:prstGeom prst="roundRect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0000">
                      <a:schemeClr val="accent2">
                        <a:lumMod val="20000"/>
                        <a:lumOff val="80000"/>
                      </a:schemeClr>
                    </a:gs>
                    <a:gs pos="90000">
                      <a:schemeClr val="accent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pārstrāde</a:t>
                  </a: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1DD02724-BF19-A31A-0853-844E2BF398CE}"/>
                    </a:ext>
                  </a:extLst>
                </p:cNvPr>
                <p:cNvSpPr/>
                <p:nvPr/>
              </p:nvSpPr>
              <p:spPr>
                <a:xfrm>
                  <a:off x="3878118" y="5354396"/>
                  <a:ext cx="1683084" cy="317714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1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Calibri Light" panose="020F0302020204030204" pitchFamily="34" charset="0"/>
                      <a:cs typeface="Calibri Light" panose="020F0302020204030204" pitchFamily="34" charset="0"/>
                    </a:rPr>
                    <a:t>kvalitāte</a:t>
                  </a:r>
                </a:p>
              </p:txBody>
            </p:sp>
          </p:grpSp>
          <p:cxnSp>
            <p:nvCxnSpPr>
              <p:cNvPr id="40" name="Connector: Elbow 39">
                <a:extLst>
                  <a:ext uri="{FF2B5EF4-FFF2-40B4-BE49-F238E27FC236}">
                    <a16:creationId xmlns:a16="http://schemas.microsoft.com/office/drawing/2014/main" id="{48EE446A-9018-3459-F56D-F1A60ECC120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11532" y="4293187"/>
                <a:ext cx="1065951" cy="442810"/>
              </a:xfrm>
              <a:prstGeom prst="bentConnector3">
                <a:avLst>
                  <a:gd name="adj1" fmla="val -769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81F91B39-CDD2-573D-6586-1AB19EC5A49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506984" y="4282636"/>
                <a:ext cx="1032240" cy="28765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" name="Connector: Elbow 42">
                <a:extLst>
                  <a:ext uri="{FF2B5EF4-FFF2-40B4-BE49-F238E27FC236}">
                    <a16:creationId xmlns:a16="http://schemas.microsoft.com/office/drawing/2014/main" id="{06A2C64E-FCBD-6159-22A0-28DCCF30DCF1}"/>
                  </a:ext>
                </a:extLst>
              </p:cNvPr>
              <p:cNvCxnSpPr>
                <a:cxnSpLocks/>
                <a:stCxn id="53" idx="2"/>
              </p:cNvCxnSpPr>
              <p:nvPr/>
            </p:nvCxnSpPr>
            <p:spPr>
              <a:xfrm rot="16200000" flipH="1">
                <a:off x="6769418" y="1823428"/>
                <a:ext cx="681792" cy="3049686"/>
              </a:xfrm>
              <a:prstGeom prst="bentConnector2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76" name="Rectangle: Rounded Corners 75">
                <a:extLst>
                  <a:ext uri="{FF2B5EF4-FFF2-40B4-BE49-F238E27FC236}">
                    <a16:creationId xmlns:a16="http://schemas.microsoft.com/office/drawing/2014/main" id="{FE31B52A-09A0-5C04-C4E8-010FCA6ED4CA}"/>
                  </a:ext>
                </a:extLst>
              </p:cNvPr>
              <p:cNvSpPr/>
              <p:nvPr/>
            </p:nvSpPr>
            <p:spPr>
              <a:xfrm>
                <a:off x="6743275" y="3741325"/>
                <a:ext cx="1698063" cy="478919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2">
                      <a:lumMod val="60000"/>
                      <a:lumOff val="40000"/>
                    </a:schemeClr>
                  </a:gs>
                  <a:gs pos="48000">
                    <a:schemeClr val="accent2">
                      <a:lumMod val="40000"/>
                      <a:lumOff val="60000"/>
                    </a:schemeClr>
                  </a:gs>
                  <a:gs pos="10000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  <a:tileRect/>
              </a:gra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lv-LV" sz="1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 Light" panose="020F0302020204030204" pitchFamily="34" charset="0"/>
                    <a:cs typeface="Calibri Light" panose="020F0302020204030204" pitchFamily="34" charset="0"/>
                  </a:rPr>
                  <a:t>Blakusproduktu, atlikumu pārstrāde</a:t>
                </a:r>
              </a:p>
            </p:txBody>
          </p:sp>
          <p:cxnSp>
            <p:nvCxnSpPr>
              <p:cNvPr id="80" name="Straight Arrow Connector 79">
                <a:extLst>
                  <a:ext uri="{FF2B5EF4-FFF2-40B4-BE49-F238E27FC236}">
                    <a16:creationId xmlns:a16="http://schemas.microsoft.com/office/drawing/2014/main" id="{E062A9C0-AB8B-817F-9EB8-EAA709A7FEB1}"/>
                  </a:ext>
                </a:extLst>
              </p:cNvPr>
              <p:cNvCxnSpPr>
                <a:cxnSpLocks/>
                <a:stCxn id="34" idx="3"/>
              </p:cNvCxnSpPr>
              <p:nvPr/>
            </p:nvCxnSpPr>
            <p:spPr>
              <a:xfrm>
                <a:off x="4380761" y="1239822"/>
                <a:ext cx="256108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>
                <a:extLst>
                  <a:ext uri="{FF2B5EF4-FFF2-40B4-BE49-F238E27FC236}">
                    <a16:creationId xmlns:a16="http://schemas.microsoft.com/office/drawing/2014/main" id="{7544B3CE-2D68-5043-32AE-1DB572FA51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34072" y="1239822"/>
                <a:ext cx="191544" cy="0"/>
              </a:xfrm>
              <a:prstGeom prst="straightConnector1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6" name="Connector: Elbow 85">
                <a:extLst>
                  <a:ext uri="{FF2B5EF4-FFF2-40B4-BE49-F238E27FC236}">
                    <a16:creationId xmlns:a16="http://schemas.microsoft.com/office/drawing/2014/main" id="{2CFD075B-9AA7-6402-4B54-B88F7807AA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22506" y="3027185"/>
                <a:ext cx="1603110" cy="823441"/>
              </a:xfrm>
              <a:prstGeom prst="bentConnector3">
                <a:avLst>
                  <a:gd name="adj1" fmla="val -55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5" name="Connector: Elbow 94">
                <a:extLst>
                  <a:ext uri="{FF2B5EF4-FFF2-40B4-BE49-F238E27FC236}">
                    <a16:creationId xmlns:a16="http://schemas.microsoft.com/office/drawing/2014/main" id="{81CE95EC-4773-7482-67F3-A169FA703ED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5471" y="4096139"/>
                <a:ext cx="1140145" cy="215617"/>
              </a:xfrm>
              <a:prstGeom prst="bentConnector3">
                <a:avLst>
                  <a:gd name="adj1" fmla="val 898"/>
                </a:avLst>
              </a:prstGeom>
              <a:ln w="28575">
                <a:solidFill>
                  <a:schemeClr val="accent6">
                    <a:lumMod val="50000"/>
                  </a:schemeClr>
                </a:solidFill>
                <a:headEnd type="triangle"/>
                <a:tailEnd type="triangle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995754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BC759B3-26F6-18F4-D137-EB352178A018}"/>
              </a:ext>
            </a:extLst>
          </p:cNvPr>
          <p:cNvGrpSpPr/>
          <p:nvPr/>
        </p:nvGrpSpPr>
        <p:grpSpPr>
          <a:xfrm>
            <a:off x="743459" y="1023801"/>
            <a:ext cx="9029700" cy="3749343"/>
            <a:chOff x="2640750" y="1145395"/>
            <a:chExt cx="7877810" cy="37014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9B95ADA-3C1C-D88D-97B5-B8257C376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40750" y="1145395"/>
              <a:ext cx="7877810" cy="3701425"/>
            </a:xfrm>
            <a:prstGeom prst="rect">
              <a:avLst/>
            </a:prstGeom>
          </p:spPr>
        </p:pic>
        <p:pic>
          <p:nvPicPr>
            <p:cNvPr id="6" name="Picture 5" descr="A close up of a sign&#10;&#10;AI-generated content may be incorrect.">
              <a:extLst>
                <a:ext uri="{FF2B5EF4-FFF2-40B4-BE49-F238E27FC236}">
                  <a16:creationId xmlns:a16="http://schemas.microsoft.com/office/drawing/2014/main" id="{F96BD351-030C-36F4-E111-8372F2EA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6390" y="1227444"/>
              <a:ext cx="1371670" cy="425472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1" name="Picture 20" descr="A close up of a number&#10;&#10;AI-generated content may be incorrect.">
              <a:extLst>
                <a:ext uri="{FF2B5EF4-FFF2-40B4-BE49-F238E27FC236}">
                  <a16:creationId xmlns:a16="http://schemas.microsoft.com/office/drawing/2014/main" id="{B342B18C-AB1E-7E71-E1BB-2C6CA1ECF7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8272" y="1227444"/>
              <a:ext cx="1078992" cy="450756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3" name="Picture 22" descr="A close up of a sign&#10;&#10;AI-generated content may be incorrect.">
              <a:extLst>
                <a:ext uri="{FF2B5EF4-FFF2-40B4-BE49-F238E27FC236}">
                  <a16:creationId xmlns:a16="http://schemas.microsoft.com/office/drawing/2014/main" id="{FC37308C-E90E-34BA-3B4F-BC6BC1F15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8924" y="1227444"/>
              <a:ext cx="1085906" cy="450755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  <p:pic>
          <p:nvPicPr>
            <p:cNvPr id="25" name="Picture 24" descr="A close up of a sign&#10;&#10;AI-generated content may be incorrect.">
              <a:extLst>
                <a:ext uri="{FF2B5EF4-FFF2-40B4-BE49-F238E27FC236}">
                  <a16:creationId xmlns:a16="http://schemas.microsoft.com/office/drawing/2014/main" id="{64680EF3-67B1-E9DA-CE38-64C6E1521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466" y="1227444"/>
              <a:ext cx="1047804" cy="450754"/>
            </a:xfrm>
            <a:prstGeom prst="rect">
              <a:avLst/>
            </a:prstGeom>
            <a:ln>
              <a:solidFill>
                <a:schemeClr val="bg2">
                  <a:lumMod val="75000"/>
                </a:schemeClr>
              </a:solidFill>
            </a:ln>
          </p:spPr>
        </p:pic>
      </p:grpSp>
      <p:sp>
        <p:nvSpPr>
          <p:cNvPr id="27" name="Title 8">
            <a:extLst>
              <a:ext uri="{FF2B5EF4-FFF2-40B4-BE49-F238E27FC236}">
                <a16:creationId xmlns:a16="http://schemas.microsoft.com/office/drawing/2014/main" id="{37488C27-E1AD-C566-9326-2630B97A6060}"/>
              </a:ext>
            </a:extLst>
          </p:cNvPr>
          <p:cNvSpPr txBox="1">
            <a:spLocks/>
          </p:cNvSpPr>
          <p:nvPr/>
        </p:nvSpPr>
        <p:spPr>
          <a:xfrm>
            <a:off x="237819" y="73191"/>
            <a:ext cx="11814481" cy="976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Līdzsvarota</a:t>
            </a:r>
            <a:r>
              <a:rPr lang="lv-LV" sz="3000" b="1" dirty="0">
                <a:solidFill>
                  <a:schemeClr val="accent6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atbildība – iesaistās gan valsts, gan lauksaimnieks, stiprinot nozares noturību pret krīzēm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B6899EF-4AF5-C319-E57D-7B9FBEDCD1F4}"/>
              </a:ext>
            </a:extLst>
          </p:cNvPr>
          <p:cNvSpPr txBox="1"/>
          <p:nvPr/>
        </p:nvSpPr>
        <p:spPr>
          <a:xfrm>
            <a:off x="600284" y="5138977"/>
            <a:ext cx="1062068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2000" dirty="0">
                <a:latin typeface="Segoe UI" panose="020B0502040204020203" pitchFamily="34" charset="0"/>
                <a:cs typeface="Segoe UI" panose="020B0502040204020203" pitchFamily="34" charset="0"/>
              </a:rPr>
              <a:t>Paļauties tikai uz kompensācijām pēc katras krīzes </a:t>
            </a:r>
            <a:r>
              <a:rPr lang="lv-LV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nav ilgtspējīga stratēģija</a:t>
            </a:r>
            <a:r>
              <a:rPr lang="lv-LV" sz="200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613AFFB-3E4B-635B-2170-A78E066F7133}"/>
              </a:ext>
            </a:extLst>
          </p:cNvPr>
          <p:cNvGrpSpPr/>
          <p:nvPr/>
        </p:nvGrpSpPr>
        <p:grpSpPr>
          <a:xfrm>
            <a:off x="672500" y="5689465"/>
            <a:ext cx="3337817" cy="830997"/>
            <a:chOff x="743459" y="5357018"/>
            <a:chExt cx="3337817" cy="83099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986EB0-DD05-3F56-2FD9-045E7038C82F}"/>
                </a:ext>
              </a:extLst>
            </p:cNvPr>
            <p:cNvSpPr txBox="1"/>
            <p:nvPr/>
          </p:nvSpPr>
          <p:spPr>
            <a:xfrm>
              <a:off x="743459" y="5357018"/>
              <a:ext cx="333781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24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Paplašināts risku pārvaldības klāsts.</a:t>
              </a: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71A3F86-498C-A802-18DD-B36A45FF3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43459" y="5403183"/>
              <a:ext cx="407130" cy="400111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53AAC78-80D1-020B-3BAA-1C329536C188}"/>
              </a:ext>
            </a:extLst>
          </p:cNvPr>
          <p:cNvGrpSpPr/>
          <p:nvPr/>
        </p:nvGrpSpPr>
        <p:grpSpPr>
          <a:xfrm>
            <a:off x="4377036" y="5689465"/>
            <a:ext cx="4028824" cy="1292662"/>
            <a:chOff x="4528964" y="5316598"/>
            <a:chExt cx="3744947" cy="129266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3E8AE94-E7AF-1EE6-8A1D-C4779A21EC48}"/>
                </a:ext>
              </a:extLst>
            </p:cNvPr>
            <p:cNvSpPr txBox="1"/>
            <p:nvPr/>
          </p:nvSpPr>
          <p:spPr>
            <a:xfrm>
              <a:off x="4936094" y="5316598"/>
              <a:ext cx="3337817" cy="129266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26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Palielināts apdrošināto platību skaits.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A5BF814-AF62-CE6B-245D-CF22ACF0A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28964" y="5357018"/>
              <a:ext cx="407130" cy="40011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AB10E5-E5F6-A8FF-44CD-36D6536D36A0}"/>
              </a:ext>
            </a:extLst>
          </p:cNvPr>
          <p:cNvGrpSpPr/>
          <p:nvPr/>
        </p:nvGrpSpPr>
        <p:grpSpPr>
          <a:xfrm>
            <a:off x="8653481" y="5723753"/>
            <a:ext cx="3337817" cy="492443"/>
            <a:chOff x="8559661" y="5391306"/>
            <a:chExt cx="3337817" cy="49244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6528392-93F2-FB03-9881-EB057D917B3E}"/>
                </a:ext>
              </a:extLst>
            </p:cNvPr>
            <p:cNvSpPr txBox="1"/>
            <p:nvPr/>
          </p:nvSpPr>
          <p:spPr>
            <a:xfrm>
              <a:off x="8559661" y="5391306"/>
              <a:ext cx="3337817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26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Riska fonds???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1C2B91C4-18D2-0057-28B5-B8D7887A0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21599" y="5404888"/>
              <a:ext cx="407130" cy="400111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858A5E1E-E5B4-2C04-75BC-9DDDFB475AC4}"/>
              </a:ext>
            </a:extLst>
          </p:cNvPr>
          <p:cNvSpPr/>
          <p:nvPr/>
        </p:nvSpPr>
        <p:spPr>
          <a:xfrm>
            <a:off x="9363752" y="2839303"/>
            <a:ext cx="2828248" cy="2103131"/>
          </a:xfrm>
          <a:custGeom>
            <a:avLst/>
            <a:gdLst>
              <a:gd name="connsiteX0" fmla="*/ 0 w 2828248"/>
              <a:gd name="connsiteY0" fmla="*/ 0 h 2103131"/>
              <a:gd name="connsiteX1" fmla="*/ 2828248 w 2828248"/>
              <a:gd name="connsiteY1" fmla="*/ 0 h 2103131"/>
              <a:gd name="connsiteX2" fmla="*/ 2828248 w 2828248"/>
              <a:gd name="connsiteY2" fmla="*/ 2103131 h 2103131"/>
              <a:gd name="connsiteX3" fmla="*/ 0 w 2828248"/>
              <a:gd name="connsiteY3" fmla="*/ 2103131 h 2103131"/>
              <a:gd name="connsiteX4" fmla="*/ 0 w 2828248"/>
              <a:gd name="connsiteY4" fmla="*/ 0 h 2103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248" h="2103131" fill="none" extrusionOk="0">
                <a:moveTo>
                  <a:pt x="0" y="0"/>
                </a:moveTo>
                <a:cubicBezTo>
                  <a:pt x="943549" y="-33775"/>
                  <a:pt x="1531056" y="138873"/>
                  <a:pt x="2828248" y="0"/>
                </a:cubicBezTo>
                <a:cubicBezTo>
                  <a:pt x="2754477" y="739149"/>
                  <a:pt x="2672365" y="1264256"/>
                  <a:pt x="2828248" y="2103131"/>
                </a:cubicBezTo>
                <a:cubicBezTo>
                  <a:pt x="2084946" y="1965801"/>
                  <a:pt x="712166" y="1965275"/>
                  <a:pt x="0" y="2103131"/>
                </a:cubicBezTo>
                <a:cubicBezTo>
                  <a:pt x="152408" y="1854636"/>
                  <a:pt x="73868" y="359003"/>
                  <a:pt x="0" y="0"/>
                </a:cubicBezTo>
                <a:close/>
              </a:path>
              <a:path w="2828248" h="2103131" stroke="0" extrusionOk="0">
                <a:moveTo>
                  <a:pt x="0" y="0"/>
                </a:moveTo>
                <a:cubicBezTo>
                  <a:pt x="458603" y="-101487"/>
                  <a:pt x="1872515" y="-162162"/>
                  <a:pt x="2828248" y="0"/>
                </a:cubicBezTo>
                <a:cubicBezTo>
                  <a:pt x="2888961" y="456060"/>
                  <a:pt x="2767176" y="1658644"/>
                  <a:pt x="2828248" y="2103131"/>
                </a:cubicBezTo>
                <a:cubicBezTo>
                  <a:pt x="2164610" y="2153196"/>
                  <a:pt x="429788" y="1944682"/>
                  <a:pt x="0" y="2103131"/>
                </a:cubicBezTo>
                <a:cubicBezTo>
                  <a:pt x="-24452" y="1650421"/>
                  <a:pt x="-67663" y="963229"/>
                  <a:pt x="0" y="0"/>
                </a:cubicBezTo>
                <a:close/>
              </a:path>
            </a:pathLst>
          </a:custGeom>
          <a:solidFill>
            <a:srgbClr val="FCFDF9"/>
          </a:solidFill>
          <a:ln w="3175">
            <a:solidFill>
              <a:srgbClr val="C9E7A7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Sektorā tiek prognozētas šādas problēmas: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ārkārtēji laikapstākļi un klimata izmaiņas;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pieaugs enerģijas izmaksas;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pesticīdu lietošanas ierobežojumi;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lv-LV" sz="14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kaitēkļu uzliesmojumi.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lv-LV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endParaRPr lang="lv-LV" sz="14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850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EC55E4E6-245E-69AD-769A-FFA9B630C1C7}"/>
              </a:ext>
            </a:extLst>
          </p:cNvPr>
          <p:cNvSpPr txBox="1">
            <a:spLocks/>
          </p:cNvSpPr>
          <p:nvPr/>
        </p:nvSpPr>
        <p:spPr>
          <a:xfrm>
            <a:off x="411079" y="135705"/>
            <a:ext cx="11369842" cy="60724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 finansējums – mērķtiecīgāk, gudrāk un stratēģiskāk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A92F1B-452C-23F9-AC04-A108EAEB36BB}"/>
              </a:ext>
            </a:extLst>
          </p:cNvPr>
          <p:cNvSpPr txBox="1"/>
          <p:nvPr/>
        </p:nvSpPr>
        <p:spPr>
          <a:xfrm>
            <a:off x="8124231" y="740584"/>
            <a:ext cx="371634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2000" b="1" u="sng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Pārējais NRP finansējums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10470D5-6FCD-E542-6546-85EC89B80AFF}"/>
              </a:ext>
            </a:extLst>
          </p:cNvPr>
          <p:cNvGrpSpPr/>
          <p:nvPr/>
        </p:nvGrpSpPr>
        <p:grpSpPr>
          <a:xfrm>
            <a:off x="257524" y="807709"/>
            <a:ext cx="7489844" cy="5699069"/>
            <a:chOff x="257524" y="807709"/>
            <a:chExt cx="7489844" cy="569906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FCC2673-54F2-E0E4-400E-3F809BF13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9643" y="833317"/>
              <a:ext cx="3257670" cy="548268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DA19B7-BFC5-8195-9168-EE693B41D747}"/>
                </a:ext>
              </a:extLst>
            </p:cNvPr>
            <p:cNvSpPr txBox="1"/>
            <p:nvPr/>
          </p:nvSpPr>
          <p:spPr>
            <a:xfrm>
              <a:off x="875683" y="823286"/>
              <a:ext cx="5994741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2000" b="1" u="sng" dirty="0">
                  <a:solidFill>
                    <a:srgbClr val="9933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ES finansējums KLP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8532BD6F-DE0D-83D3-E4B3-D1C17F441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14846" y="4818821"/>
              <a:ext cx="1336469" cy="1603800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0BBBB4B7-423E-5E06-A070-36DC7DF85717}"/>
                </a:ext>
              </a:extLst>
            </p:cNvPr>
            <p:cNvCxnSpPr>
              <a:cxnSpLocks/>
            </p:cNvCxnSpPr>
            <p:nvPr/>
          </p:nvCxnSpPr>
          <p:spPr>
            <a:xfrm>
              <a:off x="3250958" y="3496611"/>
              <a:ext cx="582930" cy="0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25A76BE-D4CC-F397-9309-45E038C804F3}"/>
                </a:ext>
              </a:extLst>
            </p:cNvPr>
            <p:cNvGrpSpPr/>
            <p:nvPr/>
          </p:nvGrpSpPr>
          <p:grpSpPr>
            <a:xfrm>
              <a:off x="3855002" y="1439923"/>
              <a:ext cx="3684174" cy="3959404"/>
              <a:chOff x="4124077" y="1353624"/>
              <a:chExt cx="3684174" cy="3959404"/>
            </a:xfrm>
          </p:grpSpPr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EFDF1054-A56B-928D-6814-D397D081696D}"/>
                  </a:ext>
                </a:extLst>
              </p:cNvPr>
              <p:cNvGrpSpPr/>
              <p:nvPr/>
            </p:nvGrpSpPr>
            <p:grpSpPr>
              <a:xfrm>
                <a:off x="4124077" y="1353624"/>
                <a:ext cx="3680175" cy="707886"/>
                <a:chOff x="4060036" y="1419732"/>
                <a:chExt cx="3680175" cy="707886"/>
              </a:xfrm>
            </p:grpSpPr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15C39A6-AB48-6E12-F4E2-CE02B9395311}"/>
                    </a:ext>
                  </a:extLst>
                </p:cNvPr>
                <p:cNvSpPr txBox="1"/>
                <p:nvPr/>
              </p:nvSpPr>
              <p:spPr>
                <a:xfrm>
                  <a:off x="4467166" y="1419732"/>
                  <a:ext cx="3273045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Tiem, kas </a:t>
                  </a: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ražo </a:t>
                  </a: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(aktīvais lauksaimnieks)</a:t>
                  </a:r>
                </a:p>
              </p:txBody>
            </p:sp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81028D7B-1CE1-E06E-E04D-6EA5A0B29E6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60036" y="1544972"/>
                  <a:ext cx="407130" cy="400111"/>
                </a:xfrm>
                <a:prstGeom prst="rect">
                  <a:avLst/>
                </a:prstGeom>
              </p:spPr>
            </p:pic>
          </p:grp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2D86A38-FB82-DF7E-C9BF-AF582C488AC8}"/>
                  </a:ext>
                </a:extLst>
              </p:cNvPr>
              <p:cNvGrpSpPr/>
              <p:nvPr/>
            </p:nvGrpSpPr>
            <p:grpSpPr>
              <a:xfrm>
                <a:off x="4128076" y="2174686"/>
                <a:ext cx="3680175" cy="707886"/>
                <a:chOff x="4060036" y="2314413"/>
                <a:chExt cx="3680175" cy="707886"/>
              </a:xfrm>
            </p:grpSpPr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BCCDB6AC-8CD6-86C4-1AF7-695AE850220E}"/>
                    </a:ext>
                  </a:extLst>
                </p:cNvPr>
                <p:cNvSpPr txBox="1"/>
                <p:nvPr/>
              </p:nvSpPr>
              <p:spPr>
                <a:xfrm>
                  <a:off x="4467166" y="2314413"/>
                  <a:ext cx="3273045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Datos balstīti lēmumi</a:t>
                  </a: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, kvalitatīvu datu </a:t>
                  </a: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pieejamība</a:t>
                  </a:r>
                </a:p>
              </p:txBody>
            </p: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B0D0C680-43D0-86E4-401B-005F75DC82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60036" y="2349459"/>
                  <a:ext cx="407130" cy="400111"/>
                </a:xfrm>
                <a:prstGeom prst="rect">
                  <a:avLst/>
                </a:prstGeom>
              </p:spPr>
            </p:pic>
          </p:grp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3E0EFE73-B082-F7D7-F84E-793DB957D491}"/>
                  </a:ext>
                </a:extLst>
              </p:cNvPr>
              <p:cNvGrpSpPr/>
              <p:nvPr/>
            </p:nvGrpSpPr>
            <p:grpSpPr>
              <a:xfrm>
                <a:off x="4128076" y="3041916"/>
                <a:ext cx="3680175" cy="435157"/>
                <a:chOff x="4035543" y="3391628"/>
                <a:chExt cx="3680175" cy="435157"/>
              </a:xfrm>
            </p:grpSpPr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721A62ED-D2C7-EB64-DAAB-D1864B0FDB4F}"/>
                    </a:ext>
                  </a:extLst>
                </p:cNvPr>
                <p:cNvSpPr txBox="1"/>
                <p:nvPr/>
              </p:nvSpPr>
              <p:spPr>
                <a:xfrm>
                  <a:off x="4442673" y="3391628"/>
                  <a:ext cx="327304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Pārtikas nodrošinājums</a:t>
                  </a:r>
                </a:p>
              </p:txBody>
            </p:sp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FC7430E7-ABF0-BF96-54BF-751480B32D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35543" y="3426674"/>
                  <a:ext cx="407130" cy="400111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FA8C6A7F-BE83-1BE9-ED0E-60A571AF0DF8}"/>
                  </a:ext>
                </a:extLst>
              </p:cNvPr>
              <p:cNvGrpSpPr/>
              <p:nvPr/>
            </p:nvGrpSpPr>
            <p:grpSpPr>
              <a:xfrm>
                <a:off x="4124077" y="3687175"/>
                <a:ext cx="3680175" cy="435157"/>
                <a:chOff x="4060036" y="3957774"/>
                <a:chExt cx="3680175" cy="435157"/>
              </a:xfrm>
            </p:grpSpPr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64D60C94-3ED3-2094-E6B4-B9B4C0430A93}"/>
                    </a:ext>
                  </a:extLst>
                </p:cNvPr>
                <p:cNvSpPr txBox="1"/>
                <p:nvPr/>
              </p:nvSpPr>
              <p:spPr>
                <a:xfrm>
                  <a:off x="4467166" y="3957774"/>
                  <a:ext cx="3273045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Atbalsta </a:t>
                  </a:r>
                  <a:r>
                    <a:rPr lang="lv-LV" sz="2000" b="1" err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atdeve</a:t>
                  </a: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 </a:t>
                  </a: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(EUR/ha)</a:t>
                  </a:r>
                </a:p>
              </p:txBody>
            </p:sp>
            <p:pic>
              <p:nvPicPr>
                <p:cNvPr id="25" name="Picture 24">
                  <a:extLst>
                    <a:ext uri="{FF2B5EF4-FFF2-40B4-BE49-F238E27FC236}">
                      <a16:creationId xmlns:a16="http://schemas.microsoft.com/office/drawing/2014/main" id="{6693A6C2-5338-1511-9058-53A4D4DE4B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60036" y="3992820"/>
                  <a:ext cx="407130" cy="400111"/>
                </a:xfrm>
                <a:prstGeom prst="rect">
                  <a:avLst/>
                </a:prstGeom>
              </p:spPr>
            </p:pic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28FCA168-8CC5-4E41-DC8B-528ECC619842}"/>
                  </a:ext>
                </a:extLst>
              </p:cNvPr>
              <p:cNvGrpSpPr/>
              <p:nvPr/>
            </p:nvGrpSpPr>
            <p:grpSpPr>
              <a:xfrm>
                <a:off x="4124077" y="4297365"/>
                <a:ext cx="3664801" cy="1015663"/>
                <a:chOff x="4060036" y="4501431"/>
                <a:chExt cx="3664801" cy="1015663"/>
              </a:xfrm>
            </p:grpSpPr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C19DE2A-C86D-76C2-DFD2-23CC36545339}"/>
                    </a:ext>
                  </a:extLst>
                </p:cNvPr>
                <p:cNvSpPr txBox="1"/>
                <p:nvPr/>
              </p:nvSpPr>
              <p:spPr>
                <a:xfrm>
                  <a:off x="4467167" y="4501431"/>
                  <a:ext cx="3257670" cy="10156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Konkurētspējas palielināšanās (</a:t>
                  </a:r>
                  <a:r>
                    <a:rPr lang="lv-LV" sz="2000" b="1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KPI izaugsme</a:t>
                  </a:r>
                  <a:r>
                    <a:rPr lang="lv-LV" sz="2000">
                      <a:solidFill>
                        <a:schemeClr val="accent2">
                          <a:lumMod val="50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)</a:t>
                  </a:r>
                </a:p>
              </p:txBody>
            </p:sp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F8E37F01-0B93-EFBC-1E92-5533B4298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060036" y="4536477"/>
                  <a:ext cx="407130" cy="400111"/>
                </a:xfrm>
                <a:prstGeom prst="rect">
                  <a:avLst/>
                </a:prstGeom>
              </p:spPr>
            </p:pic>
          </p:grp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00D5BC7-333E-D4E0-1E24-85860F1FCA24}"/>
                </a:ext>
              </a:extLst>
            </p:cNvPr>
            <p:cNvCxnSpPr>
              <a:cxnSpLocks/>
            </p:cNvCxnSpPr>
            <p:nvPr/>
          </p:nvCxnSpPr>
          <p:spPr>
            <a:xfrm>
              <a:off x="7164438" y="3303301"/>
              <a:ext cx="582930" cy="0"/>
            </a:xfrm>
            <a:prstGeom prst="straightConnector1">
              <a:avLst/>
            </a:prstGeom>
            <a:ln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B0C38DD-BB10-5F88-BBF8-77ED0E37A64C}"/>
                </a:ext>
              </a:extLst>
            </p:cNvPr>
            <p:cNvSpPr/>
            <p:nvPr/>
          </p:nvSpPr>
          <p:spPr>
            <a:xfrm>
              <a:off x="257524" y="807709"/>
              <a:ext cx="7152728" cy="5699069"/>
            </a:xfrm>
            <a:prstGeom prst="rect">
              <a:avLst/>
            </a:prstGeom>
            <a:noFill/>
            <a:ln w="28575">
              <a:solidFill>
                <a:srgbClr val="3E1E1F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1B4936-8737-661F-537C-FCE627D8AE58}"/>
              </a:ext>
            </a:extLst>
          </p:cNvPr>
          <p:cNvGrpSpPr/>
          <p:nvPr/>
        </p:nvGrpSpPr>
        <p:grpSpPr>
          <a:xfrm>
            <a:off x="7827623" y="1525238"/>
            <a:ext cx="4106853" cy="3366257"/>
            <a:chOff x="7876292" y="1417368"/>
            <a:chExt cx="4106853" cy="3366257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C893490D-4D0A-173B-0936-46F75E6D8E00}"/>
                </a:ext>
              </a:extLst>
            </p:cNvPr>
            <p:cNvGrpSpPr/>
            <p:nvPr/>
          </p:nvGrpSpPr>
          <p:grpSpPr>
            <a:xfrm>
              <a:off x="7876292" y="1417368"/>
              <a:ext cx="4052818" cy="1015663"/>
              <a:chOff x="7847199" y="1322485"/>
              <a:chExt cx="4052818" cy="1015663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A5075B6-E5E5-72EC-B264-5F1F8D7872BA}"/>
                  </a:ext>
                </a:extLst>
              </p:cNvPr>
              <p:cNvSpPr txBox="1"/>
              <p:nvPr/>
            </p:nvSpPr>
            <p:spPr>
              <a:xfrm>
                <a:off x="8212765" y="1322485"/>
                <a:ext cx="3687252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lv-LV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Uzturi un veido vidi – nav ražošana (27 tūkst. mazās saimniecības)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7DF2CEEB-AA27-2A50-8E36-CF56BF425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47199" y="1354643"/>
                <a:ext cx="407130" cy="400111"/>
              </a:xfrm>
              <a:prstGeom prst="rect">
                <a:avLst/>
              </a:prstGeom>
            </p:spPr>
          </p:pic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7EECB3F-7ED8-0760-D019-D2F7E5103036}"/>
                </a:ext>
              </a:extLst>
            </p:cNvPr>
            <p:cNvGrpSpPr/>
            <p:nvPr/>
          </p:nvGrpSpPr>
          <p:grpSpPr>
            <a:xfrm>
              <a:off x="7876292" y="2424385"/>
              <a:ext cx="4052818" cy="707886"/>
              <a:chOff x="7876292" y="2061301"/>
              <a:chExt cx="4052818" cy="70788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7A2AC9C0-EF0C-2CB4-0232-37E86262675A}"/>
                  </a:ext>
                </a:extLst>
              </p:cNvPr>
              <p:cNvSpPr txBox="1"/>
              <p:nvPr/>
            </p:nvSpPr>
            <p:spPr>
              <a:xfrm>
                <a:off x="8241858" y="2061301"/>
                <a:ext cx="368725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lv-LV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Klimata pārmaiņu mazināšana un pielāgošanās</a:t>
                </a:r>
              </a:p>
            </p:txBody>
          </p:sp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8E314FB4-D17A-3760-2481-0AEF0F654C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6292" y="2114357"/>
                <a:ext cx="407130" cy="400111"/>
              </a:xfrm>
              <a:prstGeom prst="rect">
                <a:avLst/>
              </a:prstGeom>
            </p:spPr>
          </p:pic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5BFE2C3A-BC78-26C2-9295-8E220A3D5FCA}"/>
                </a:ext>
              </a:extLst>
            </p:cNvPr>
            <p:cNvGrpSpPr/>
            <p:nvPr/>
          </p:nvGrpSpPr>
          <p:grpSpPr>
            <a:xfrm>
              <a:off x="7876292" y="3210807"/>
              <a:ext cx="4052818" cy="707886"/>
              <a:chOff x="7876292" y="2769187"/>
              <a:chExt cx="4052818" cy="707886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3C077F7-350E-2443-19FA-C9C8DFB65B37}"/>
                  </a:ext>
                </a:extLst>
              </p:cNvPr>
              <p:cNvSpPr txBox="1"/>
              <p:nvPr/>
            </p:nvSpPr>
            <p:spPr>
              <a:xfrm>
                <a:off x="8241858" y="2769187"/>
                <a:ext cx="368725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lv-LV" sz="2000">
                    <a:latin typeface="Segoe UI" panose="020B0502040204020203" pitchFamily="34" charset="0"/>
                    <a:cs typeface="Segoe UI" panose="020B0502040204020203" pitchFamily="34" charset="0"/>
                  </a:rPr>
                  <a:t>Piesārņojuma mazināšana – ūdens, augsne, gaiss</a:t>
                </a: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B3E7461C-2714-E0F7-F6D7-814EC0A5A2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6292" y="2822243"/>
                <a:ext cx="407130" cy="400111"/>
              </a:xfrm>
              <a:prstGeom prst="rect">
                <a:avLst/>
              </a:prstGeom>
            </p:spPr>
          </p:pic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DFD4008-0C76-170F-2DE2-7AD2B0B682F2}"/>
                </a:ext>
              </a:extLst>
            </p:cNvPr>
            <p:cNvGrpSpPr/>
            <p:nvPr/>
          </p:nvGrpSpPr>
          <p:grpSpPr>
            <a:xfrm>
              <a:off x="7930327" y="4075739"/>
              <a:ext cx="4052818" cy="707886"/>
              <a:chOff x="7888763" y="3951110"/>
              <a:chExt cx="4052818" cy="707886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EFFB277C-AF07-EB7A-DEF6-D67F0BFC9CFE}"/>
                  </a:ext>
                </a:extLst>
              </p:cNvPr>
              <p:cNvSpPr txBox="1"/>
              <p:nvPr/>
            </p:nvSpPr>
            <p:spPr>
              <a:xfrm>
                <a:off x="8254329" y="3951110"/>
                <a:ext cx="3687252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</a:pPr>
                <a:r>
                  <a:rPr lang="lv-LV" sz="20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Bioloģiskās daudzveidības saglabāšana – zālāji, meži</a:t>
                </a: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5A547C3F-DCD1-5561-578B-24800A14CB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88763" y="4004166"/>
                <a:ext cx="407130" cy="400111"/>
              </a:xfrm>
              <a:prstGeom prst="rect">
                <a:avLst/>
              </a:prstGeom>
            </p:spPr>
          </p:pic>
        </p:grpSp>
      </p:grpSp>
      <p:pic>
        <p:nvPicPr>
          <p:cNvPr id="75" name="Graphic 74" descr="Plant With Roots with solid fill">
            <a:extLst>
              <a:ext uri="{FF2B5EF4-FFF2-40B4-BE49-F238E27FC236}">
                <a16:creationId xmlns:a16="http://schemas.microsoft.com/office/drawing/2014/main" id="{299753EF-6AD7-59B4-3E98-EF0F824CF1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98848" y="5234841"/>
            <a:ext cx="1200244" cy="120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87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D48A5C5-14DE-9E71-8FFE-01B4487B1019}"/>
              </a:ext>
            </a:extLst>
          </p:cNvPr>
          <p:cNvSpPr txBox="1"/>
          <p:nvPr/>
        </p:nvSpPr>
        <p:spPr>
          <a:xfrm>
            <a:off x="0" y="1110632"/>
            <a:ext cx="5187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Lauksaimniecības preču izlaides struktūra 2025. gadā</a:t>
            </a:r>
          </a:p>
          <a:p>
            <a:pPr algn="ctr"/>
            <a:r>
              <a:rPr lang="lv-LV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1858 miljoni EUR</a:t>
            </a: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955AFAD4-FE56-F6C8-BA20-434D14076154}"/>
              </a:ext>
            </a:extLst>
          </p:cNvPr>
          <p:cNvSpPr txBox="1">
            <a:spLocks/>
          </p:cNvSpPr>
          <p:nvPr/>
        </p:nvSpPr>
        <p:spPr>
          <a:xfrm>
            <a:off x="240117" y="148277"/>
            <a:ext cx="11510010" cy="95698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Nozares vieta kopējā lauksaimniecības nozaru struktūrā – mazs īpatsvars, bet strauja dinamika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20D61-B5CE-CB31-1769-EA7E90B67CAB}"/>
              </a:ext>
            </a:extLst>
          </p:cNvPr>
          <p:cNvSpPr txBox="1"/>
          <p:nvPr/>
        </p:nvSpPr>
        <p:spPr>
          <a:xfrm>
            <a:off x="926987" y="5819553"/>
            <a:ext cx="107614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2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Lai gan kopējā izlaidē dominē graudaugi un piena nozare, dārzkopības sektors uzrāda vērā ņemamu produktivitātes pieaugumu.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7FA09C2-91BB-8CE5-EE50-E5DFC94258B3}"/>
              </a:ext>
            </a:extLst>
          </p:cNvPr>
          <p:cNvSpPr txBox="1"/>
          <p:nvPr/>
        </p:nvSpPr>
        <p:spPr>
          <a:xfrm>
            <a:off x="6341805" y="5207914"/>
            <a:ext cx="54083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Dārzkopības</a:t>
            </a:r>
            <a:r>
              <a:rPr lang="lv-LV" sz="1400" dirty="0">
                <a:latin typeface="Segoe UI" panose="020B0502040204020203" pitchFamily="34" charset="0"/>
                <a:cs typeface="Segoe UI" panose="020B0502040204020203" pitchFamily="34" charset="0"/>
              </a:rPr>
              <a:t> preču izlaide 2025. gadā </a:t>
            </a:r>
            <a:r>
              <a:rPr lang="lv-LV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165 miljoni EUR - </a:t>
            </a:r>
            <a:r>
              <a:rPr lang="lv-LV" sz="1400" dirty="0">
                <a:latin typeface="Segoe UI" panose="020B0502040204020203" pitchFamily="34" charset="0"/>
                <a:cs typeface="Segoe UI" panose="020B0502040204020203" pitchFamily="34" charset="0"/>
              </a:rPr>
              <a:t>stabila un ilgtermiņa izaugsme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7E5F012-7E59-0DAE-20FF-2AE32B8855C3}"/>
              </a:ext>
            </a:extLst>
          </p:cNvPr>
          <p:cNvGrpSpPr/>
          <p:nvPr/>
        </p:nvGrpSpPr>
        <p:grpSpPr>
          <a:xfrm>
            <a:off x="5452846" y="1047963"/>
            <a:ext cx="5787830" cy="4244967"/>
            <a:chOff x="5529046" y="1151057"/>
            <a:chExt cx="5787830" cy="4244967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03DCEA99-C385-1C8D-4E40-8A3C1CB1D97E}"/>
                </a:ext>
              </a:extLst>
            </p:cNvPr>
            <p:cNvSpPr/>
            <p:nvPr/>
          </p:nvSpPr>
          <p:spPr>
            <a:xfrm>
              <a:off x="5529046" y="1820752"/>
              <a:ext cx="333067" cy="3575272"/>
            </a:xfrm>
            <a:prstGeom prst="leftBrace">
              <a:avLst/>
            </a:prstGeom>
            <a:ln>
              <a:solidFill>
                <a:srgbClr val="9933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9492435-A141-59A8-C05F-C24C0681DE03}"/>
                </a:ext>
              </a:extLst>
            </p:cNvPr>
            <p:cNvGrpSpPr/>
            <p:nvPr/>
          </p:nvGrpSpPr>
          <p:grpSpPr>
            <a:xfrm>
              <a:off x="5831547" y="1151057"/>
              <a:ext cx="5485329" cy="4104449"/>
              <a:chOff x="6581514" y="1097163"/>
              <a:chExt cx="5485329" cy="4104449"/>
            </a:xfrm>
          </p:grpSpPr>
          <p:pic>
            <p:nvPicPr>
              <p:cNvPr id="18" name="Picture 17" descr="A hand holding a small plant&#10;&#10;AI-generated content may be incorrect.">
                <a:extLst>
                  <a:ext uri="{FF2B5EF4-FFF2-40B4-BE49-F238E27FC236}">
                    <a16:creationId xmlns:a16="http://schemas.microsoft.com/office/drawing/2014/main" id="{061FFD66-072E-1175-9D3F-D4B69AFA7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3"/>
                  </a:ext>
                </a:extLst>
              </a:blip>
              <a:stretch>
                <a:fillRect/>
              </a:stretch>
            </p:blipFill>
            <p:spPr>
              <a:xfrm>
                <a:off x="6658521" y="3482116"/>
                <a:ext cx="1076584" cy="687913"/>
              </a:xfrm>
              <a:prstGeom prst="rect">
                <a:avLst/>
              </a:prstGeom>
            </p:spPr>
          </p:pic>
          <p:sp>
            <p:nvSpPr>
              <p:cNvPr id="20" name="Rounded Rectangle 10">
                <a:extLst>
                  <a:ext uri="{FF2B5EF4-FFF2-40B4-BE49-F238E27FC236}">
                    <a16:creationId xmlns:a16="http://schemas.microsoft.com/office/drawing/2014/main" id="{E113819D-FBF1-6506-1F1E-FC9E7CE2364F}"/>
                  </a:ext>
                </a:extLst>
              </p:cNvPr>
              <p:cNvSpPr/>
              <p:nvPr/>
            </p:nvSpPr>
            <p:spPr>
              <a:xfrm>
                <a:off x="8422621" y="3745699"/>
                <a:ext cx="2817055" cy="427746"/>
              </a:xfrm>
              <a:prstGeom prst="roundRect">
                <a:avLst/>
              </a:prstGeom>
              <a:solidFill>
                <a:schemeClr val="bg1">
                  <a:alpha val="3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lv-LV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Stādi un puķes: </a:t>
                </a:r>
                <a:r>
                  <a:rPr lang="lv-LV" b="1" dirty="0">
                    <a:solidFill>
                      <a:schemeClr val="tx1"/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X3 reizes</a:t>
                </a:r>
                <a:endParaRPr lang="lv-LV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50192121-C586-6CE8-0C07-D3B07D3ACE45}"/>
                  </a:ext>
                </a:extLst>
              </p:cNvPr>
              <p:cNvGrpSpPr/>
              <p:nvPr/>
            </p:nvGrpSpPr>
            <p:grpSpPr>
              <a:xfrm>
                <a:off x="6581514" y="1097163"/>
                <a:ext cx="5485329" cy="4104449"/>
                <a:chOff x="6581514" y="1097163"/>
                <a:chExt cx="5485329" cy="4104449"/>
              </a:xfrm>
            </p:grpSpPr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706742BC-956F-2675-F015-AF255C6F299E}"/>
                    </a:ext>
                  </a:extLst>
                </p:cNvPr>
                <p:cNvGrpSpPr/>
                <p:nvPr/>
              </p:nvGrpSpPr>
              <p:grpSpPr>
                <a:xfrm>
                  <a:off x="6581514" y="1097163"/>
                  <a:ext cx="5485329" cy="4104449"/>
                  <a:chOff x="2916559" y="1912724"/>
                  <a:chExt cx="6399886" cy="4390382"/>
                </a:xfrm>
              </p:grpSpPr>
              <p:grpSp>
                <p:nvGrpSpPr>
                  <p:cNvPr id="6" name="Group 15">
                    <a:extLst>
                      <a:ext uri="{FF2B5EF4-FFF2-40B4-BE49-F238E27FC236}">
                        <a16:creationId xmlns:a16="http://schemas.microsoft.com/office/drawing/2014/main" id="{92E0485C-CA4F-0585-BA99-12D36DE2971B}"/>
                      </a:ext>
                    </a:extLst>
                  </p:cNvPr>
                  <p:cNvGrpSpPr/>
                  <p:nvPr/>
                </p:nvGrpSpPr>
                <p:grpSpPr>
                  <a:xfrm>
                    <a:off x="3006405" y="1912724"/>
                    <a:ext cx="6310040" cy="4135055"/>
                    <a:chOff x="3690166" y="4542310"/>
                    <a:chExt cx="4908190" cy="1298883"/>
                  </a:xfrm>
                  <a:solidFill>
                    <a:schemeClr val="accent5">
                      <a:lumMod val="60000"/>
                      <a:lumOff val="40000"/>
                    </a:schemeClr>
                  </a:solidFill>
                </p:grpSpPr>
                <p:sp>
                  <p:nvSpPr>
                    <p:cNvPr id="11" name="Rounded Rectangle 10">
                      <a:extLst>
                        <a:ext uri="{FF2B5EF4-FFF2-40B4-BE49-F238E27FC236}">
                          <a16:creationId xmlns:a16="http://schemas.microsoft.com/office/drawing/2014/main" id="{A6D4717C-08E5-71D7-56B0-3599638089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42757" y="4838658"/>
                      <a:ext cx="2556549" cy="144719"/>
                    </a:xfrm>
                    <a:prstGeom prst="roundRect">
                      <a:avLst/>
                    </a:prstGeom>
                    <a:solidFill>
                      <a:schemeClr val="bg1">
                        <a:alpha val="30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lv-LV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Augļi un ogas: </a:t>
                      </a:r>
                      <a:r>
                        <a:rPr lang="lv-LV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X4 reizes</a:t>
                      </a:r>
                    </a:p>
                  </p:txBody>
                </p:sp>
                <p:sp>
                  <p:nvSpPr>
                    <p:cNvPr id="12" name="Rounded Rectangle 14">
                      <a:extLst>
                        <a:ext uri="{FF2B5EF4-FFF2-40B4-BE49-F238E27FC236}">
                          <a16:creationId xmlns:a16="http://schemas.microsoft.com/office/drawing/2014/main" id="{26C25DDC-EC01-4442-0511-F053190F76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90166" y="4542310"/>
                      <a:ext cx="4908190" cy="232927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>
                        <a:shade val="50000"/>
                      </a:schemeClr>
                    </a:lnRef>
                    <a:fillRef idx="1">
                      <a:schemeClr val="accent6"/>
                    </a:fillRef>
                    <a:effectRef idx="0">
                      <a:schemeClr val="accent6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lv-LV" sz="16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Lauksaimniecības kopējā izlaide 10 gados pieaugusi par 50%</a:t>
                      </a:r>
                      <a:r>
                        <a:rPr lang="lv-LV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</a:t>
                      </a:r>
                      <a:r>
                        <a:rPr lang="lv-LV" sz="1600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lv-LV" sz="1600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tostarp:</a:t>
                      </a:r>
                    </a:p>
                  </p:txBody>
                </p:sp>
                <p:sp>
                  <p:nvSpPr>
                    <p:cNvPr id="13" name="Rounded Rectangle 11">
                      <a:extLst>
                        <a:ext uri="{FF2B5EF4-FFF2-40B4-BE49-F238E27FC236}">
                          <a16:creationId xmlns:a16="http://schemas.microsoft.com/office/drawing/2014/main" id="{E8D3A7E9-2D6B-4A99-87C1-26D63080FBF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283537" y="5749705"/>
                      <a:ext cx="1772272" cy="91488"/>
                    </a:xfrm>
                    <a:prstGeom prst="roundRect">
                      <a:avLst/>
                    </a:prstGeom>
                    <a:solidFill>
                      <a:schemeClr val="bg1">
                        <a:alpha val="2600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lv-LV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Kartupeļi: </a:t>
                      </a:r>
                      <a:r>
                        <a:rPr lang="lv-LV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-24%</a:t>
                      </a:r>
                    </a:p>
                  </p:txBody>
                </p:sp>
                <p:sp>
                  <p:nvSpPr>
                    <p:cNvPr id="14" name="Rounded Rectangle 12">
                      <a:extLst>
                        <a:ext uri="{FF2B5EF4-FFF2-40B4-BE49-F238E27FC236}">
                          <a16:creationId xmlns:a16="http://schemas.microsoft.com/office/drawing/2014/main" id="{082BA5E0-2F21-E37B-414D-747DB1238F1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60508" y="5157148"/>
                      <a:ext cx="2148776" cy="91488"/>
                    </a:xfrm>
                    <a:prstGeom prst="roundRect">
                      <a:avLst/>
                    </a:prstGeom>
                    <a:solidFill>
                      <a:schemeClr val="bg1">
                        <a:alpha val="30980"/>
                      </a:schemeClr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lv-LV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Dārzeņi</a:t>
                      </a:r>
                      <a:r>
                        <a:rPr lang="lv-LV" b="1" dirty="0">
                          <a:solidFill>
                            <a:schemeClr val="tx1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: + 38%</a:t>
                      </a:r>
                    </a:p>
                  </p:txBody>
                </p:sp>
              </p:grpSp>
              <p:grpSp>
                <p:nvGrpSpPr>
                  <p:cNvPr id="7" name="Group 6">
                    <a:extLst>
                      <a:ext uri="{FF2B5EF4-FFF2-40B4-BE49-F238E27FC236}">
                        <a16:creationId xmlns:a16="http://schemas.microsoft.com/office/drawing/2014/main" id="{F01DF8A6-F213-CF39-4538-C2129BDB7295}"/>
                      </a:ext>
                    </a:extLst>
                  </p:cNvPr>
                  <p:cNvGrpSpPr/>
                  <p:nvPr/>
                </p:nvGrpSpPr>
                <p:grpSpPr>
                  <a:xfrm>
                    <a:off x="2916559" y="2556794"/>
                    <a:ext cx="1552350" cy="3746312"/>
                    <a:chOff x="2916559" y="2556794"/>
                    <a:chExt cx="1552350" cy="3746312"/>
                  </a:xfrm>
                </p:grpSpPr>
                <p:pic>
                  <p:nvPicPr>
                    <p:cNvPr id="8" name="Picture 7" descr="A basket of vegetables&#10;&#10;Description automatically generated with low confidence">
                      <a:extLst>
                        <a:ext uri="{FF2B5EF4-FFF2-40B4-BE49-F238E27FC236}">
                          <a16:creationId xmlns:a16="http://schemas.microsoft.com/office/drawing/2014/main" id="{91F2EF3C-E7D6-461A-25A6-3AE551BFD4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916559" y="3358501"/>
                      <a:ext cx="1420744" cy="9511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" name="Picture 8">
                      <a:extLst>
                        <a:ext uri="{FF2B5EF4-FFF2-40B4-BE49-F238E27FC236}">
                          <a16:creationId xmlns:a16="http://schemas.microsoft.com/office/drawing/2014/main" id="{85188CA5-C670-9D17-2D78-76E16C98D0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212831" y="5516814"/>
                      <a:ext cx="1256078" cy="786292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" name="Picture 9" descr="A picture containing indoor, fruit, pear, vegetable&#10;&#10;Description automatically generated">
                      <a:extLst>
                        <a:ext uri="{FF2B5EF4-FFF2-40B4-BE49-F238E27FC236}">
                          <a16:creationId xmlns:a16="http://schemas.microsoft.com/office/drawing/2014/main" id="{11893B25-E742-A630-2CB1-1B00BF900EE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024926" y="2556794"/>
                      <a:ext cx="1204013" cy="901847"/>
                    </a:xfrm>
                    <a:prstGeom prst="rect">
                      <a:avLst/>
                    </a:prstGeom>
                  </p:spPr>
                </p:pic>
              </p:grpSp>
            </p:grp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E6A3F872-18D8-6003-5B0A-61A353C19FDE}"/>
                    </a:ext>
                  </a:extLst>
                </p:cNvPr>
                <p:cNvGrpSpPr/>
                <p:nvPr/>
              </p:nvGrpSpPr>
              <p:grpSpPr>
                <a:xfrm>
                  <a:off x="8089395" y="1960962"/>
                  <a:ext cx="291728" cy="3041125"/>
                  <a:chOff x="8089395" y="1960962"/>
                  <a:chExt cx="291728" cy="3041125"/>
                </a:xfrm>
              </p:grpSpPr>
              <p:sp>
                <p:nvSpPr>
                  <p:cNvPr id="29" name="Arrow: Up 28">
                    <a:extLst>
                      <a:ext uri="{FF2B5EF4-FFF2-40B4-BE49-F238E27FC236}">
                        <a16:creationId xmlns:a16="http://schemas.microsoft.com/office/drawing/2014/main" id="{CCB0F451-1920-8F3F-0537-6D85EBF59B1D}"/>
                      </a:ext>
                    </a:extLst>
                  </p:cNvPr>
                  <p:cNvSpPr/>
                  <p:nvPr/>
                </p:nvSpPr>
                <p:spPr>
                  <a:xfrm>
                    <a:off x="8098928" y="2830395"/>
                    <a:ext cx="279922" cy="356166"/>
                  </a:xfrm>
                  <a:prstGeom prst="upArrow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lv-LV"/>
                  </a:p>
                </p:txBody>
              </p: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00A67098-3B01-B34C-2292-18F5AE2EB876}"/>
                      </a:ext>
                    </a:extLst>
                  </p:cNvPr>
                  <p:cNvGrpSpPr/>
                  <p:nvPr/>
                </p:nvGrpSpPr>
                <p:grpSpPr>
                  <a:xfrm>
                    <a:off x="8089395" y="1960962"/>
                    <a:ext cx="291728" cy="3041125"/>
                    <a:chOff x="8089395" y="1960962"/>
                    <a:chExt cx="291728" cy="3041125"/>
                  </a:xfrm>
                </p:grpSpPr>
                <p:sp>
                  <p:nvSpPr>
                    <p:cNvPr id="27" name="Arrow: Up 26">
                      <a:extLst>
                        <a:ext uri="{FF2B5EF4-FFF2-40B4-BE49-F238E27FC236}">
                          <a16:creationId xmlns:a16="http://schemas.microsoft.com/office/drawing/2014/main" id="{4D974245-C5F5-F87A-2180-EA5D90AD8B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89395" y="1960962"/>
                      <a:ext cx="279922" cy="356166"/>
                    </a:xfrm>
                    <a:prstGeom prst="upArrow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lv-LV"/>
                    </a:p>
                  </p:txBody>
                </p:sp>
                <p:sp>
                  <p:nvSpPr>
                    <p:cNvPr id="30" name="Arrow: Up 29">
                      <a:extLst>
                        <a:ext uri="{FF2B5EF4-FFF2-40B4-BE49-F238E27FC236}">
                          <a16:creationId xmlns:a16="http://schemas.microsoft.com/office/drawing/2014/main" id="{FB2392D8-C961-779E-A3DB-C16CC3F18F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98928" y="3699828"/>
                      <a:ext cx="279922" cy="356166"/>
                    </a:xfrm>
                    <a:prstGeom prst="upArrow">
                      <a:avLst/>
                    </a:prstGeom>
                    <a:solidFill>
                      <a:schemeClr val="accent6">
                        <a:lumMod val="75000"/>
                      </a:schemeClr>
                    </a:solidFill>
                    <a:ln>
                      <a:solidFill>
                        <a:schemeClr val="accent6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lv-LV"/>
                    </a:p>
                  </p:txBody>
                </p:sp>
                <p:sp>
                  <p:nvSpPr>
                    <p:cNvPr id="31" name="Arrow: Down 30">
                      <a:extLst>
                        <a:ext uri="{FF2B5EF4-FFF2-40B4-BE49-F238E27FC236}">
                          <a16:creationId xmlns:a16="http://schemas.microsoft.com/office/drawing/2014/main" id="{8B86DFBE-C5CD-9358-1AC8-E0F62F23EB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01200" y="4597814"/>
                      <a:ext cx="279923" cy="404273"/>
                    </a:xfrm>
                    <a:prstGeom prst="downArrow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lv-LV"/>
                    </a:p>
                  </p:txBody>
                </p:sp>
              </p:grpSp>
            </p:grpSp>
          </p:grpSp>
        </p:grp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048A3114-190B-7C02-D5CC-7545E6999A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92142" y="1230687"/>
            <a:ext cx="8944813" cy="4687058"/>
          </a:xfrm>
          <a:prstGeom prst="rect">
            <a:avLst/>
          </a:prstGeom>
        </p:spPr>
      </p:pic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B4CCE32F-9AEC-E386-201E-8DA4F0B57D1A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ZM pēc Agroresursu un ekonomikas institūta datiem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DCDF79B-CB74-19E8-2742-145EA287A248}"/>
              </a:ext>
            </a:extLst>
          </p:cNvPr>
          <p:cNvSpPr/>
          <p:nvPr/>
        </p:nvSpPr>
        <p:spPr>
          <a:xfrm>
            <a:off x="3676650" y="2990850"/>
            <a:ext cx="1511266" cy="101594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46233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576C3AAF-EE00-35D9-DB93-4CD791C191D1}"/>
              </a:ext>
            </a:extLst>
          </p:cNvPr>
          <p:cNvSpPr txBox="1">
            <a:spLocks/>
          </p:cNvSpPr>
          <p:nvPr/>
        </p:nvSpPr>
        <p:spPr>
          <a:xfrm>
            <a:off x="195599" y="118520"/>
            <a:ext cx="11930547" cy="156043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Mērķis palielināt nozares izlaidi un celt produktivitāti, rezultātā par 2 procentpunktiem palielinot IKP</a:t>
            </a:r>
          </a:p>
          <a:p>
            <a:r>
              <a:rPr lang="lv-LV" sz="2000" i="1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Nozares izaugsmes devums valsts ekonomikai un budžetam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37A948-CA70-1394-D0EE-46DFE768E3F0}"/>
              </a:ext>
            </a:extLst>
          </p:cNvPr>
          <p:cNvSpPr txBox="1"/>
          <p:nvPr/>
        </p:nvSpPr>
        <p:spPr>
          <a:xfrm>
            <a:off x="-621" y="5939718"/>
            <a:ext cx="403740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600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Efektīvāka pieejamāko resursu izmantošana</a:t>
            </a:r>
            <a:endParaRPr lang="lv-LV" sz="1600" b="1" dirty="0">
              <a:solidFill>
                <a:srgbClr val="9933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DC5FCE1-BD1F-AD4C-7928-912D30F38ECF}"/>
              </a:ext>
            </a:extLst>
          </p:cNvPr>
          <p:cNvSpPr txBox="1"/>
          <p:nvPr/>
        </p:nvSpPr>
        <p:spPr>
          <a:xfrm>
            <a:off x="3791060" y="5976556"/>
            <a:ext cx="368725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600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Nozaru darba ražīgums. Labklājība individuālā un valsts līmenī.</a:t>
            </a:r>
            <a:endParaRPr lang="lv-LV" sz="1600" b="1" dirty="0">
              <a:solidFill>
                <a:srgbClr val="9933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6C1E828E-2889-D418-7F79-71624E5E8C06}"/>
              </a:ext>
            </a:extLst>
          </p:cNvPr>
          <p:cNvSpPr txBox="1"/>
          <p:nvPr/>
        </p:nvSpPr>
        <p:spPr>
          <a:xfrm>
            <a:off x="7702891" y="6201970"/>
            <a:ext cx="442263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lv-LV" sz="1600" dirty="0">
                <a:solidFill>
                  <a:srgbClr val="9933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Palielinās peļņa, konkurētspēja un eksports</a:t>
            </a:r>
            <a:endParaRPr lang="lv-LV" sz="1600" b="1" dirty="0">
              <a:solidFill>
                <a:srgbClr val="9933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BDF8D68-0E2A-AE8B-4995-93B2402DA584}"/>
              </a:ext>
            </a:extLst>
          </p:cNvPr>
          <p:cNvGrpSpPr/>
          <p:nvPr/>
        </p:nvGrpSpPr>
        <p:grpSpPr>
          <a:xfrm>
            <a:off x="0" y="1335581"/>
            <a:ext cx="12262656" cy="4922458"/>
            <a:chOff x="0" y="1402554"/>
            <a:chExt cx="12262656" cy="492245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900F6A4-F326-FED8-DF9C-895FFD7535FF}"/>
                </a:ext>
              </a:extLst>
            </p:cNvPr>
            <p:cNvGrpSpPr/>
            <p:nvPr/>
          </p:nvGrpSpPr>
          <p:grpSpPr>
            <a:xfrm>
              <a:off x="0" y="1402554"/>
              <a:ext cx="12262656" cy="4013658"/>
              <a:chOff x="65853" y="1701938"/>
              <a:chExt cx="12262656" cy="4013658"/>
            </a:xfrm>
          </p:grpSpPr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EDDCF886-07A5-AE8E-78E8-7195B235046F}"/>
                  </a:ext>
                </a:extLst>
              </p:cNvPr>
              <p:cNvGrpSpPr/>
              <p:nvPr/>
            </p:nvGrpSpPr>
            <p:grpSpPr>
              <a:xfrm>
                <a:off x="131445" y="1701938"/>
                <a:ext cx="12197064" cy="1757178"/>
                <a:chOff x="131445" y="1701938"/>
                <a:chExt cx="12197064" cy="1757178"/>
              </a:xfrm>
            </p:grpSpPr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FFF52D8F-6191-465A-FAC3-481A6C3AA548}"/>
                    </a:ext>
                  </a:extLst>
                </p:cNvPr>
                <p:cNvSpPr txBox="1"/>
                <p:nvPr/>
              </p:nvSpPr>
              <p:spPr>
                <a:xfrm>
                  <a:off x="131445" y="1879304"/>
                  <a:ext cx="2088625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Lauksaimniecības izlaide (EUR/ha)</a:t>
                  </a: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AB9F301-E0E2-1B35-2968-44CD6E257F2E}"/>
                    </a:ext>
                  </a:extLst>
                </p:cNvPr>
                <p:cNvSpPr txBox="1"/>
                <p:nvPr/>
              </p:nvSpPr>
              <p:spPr>
                <a:xfrm>
                  <a:off x="708764" y="2660880"/>
                  <a:ext cx="975147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sz="2800" b="1">
                      <a:solidFill>
                        <a:srgbClr val="C0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x 2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2C0C381-F86F-E184-0CEE-9B443484CE81}"/>
                    </a:ext>
                  </a:extLst>
                </p:cNvPr>
                <p:cNvSpPr txBox="1"/>
                <p:nvPr/>
              </p:nvSpPr>
              <p:spPr>
                <a:xfrm>
                  <a:off x="2195272" y="1909436"/>
                  <a:ext cx="2392677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Lauksaimniecības izlaide, milj. EUR</a:t>
                  </a: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19F58B42-57F7-EE85-54F2-BC959635C179}"/>
                    </a:ext>
                  </a:extLst>
                </p:cNvPr>
                <p:cNvSpPr txBox="1"/>
                <p:nvPr/>
              </p:nvSpPr>
              <p:spPr>
                <a:xfrm>
                  <a:off x="2904038" y="2635219"/>
                  <a:ext cx="975147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sz="2800" b="1">
                      <a:solidFill>
                        <a:srgbClr val="C00000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x 2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AB4813F-B660-9DFE-D40E-05DB4062A5C6}"/>
                    </a:ext>
                  </a:extLst>
                </p:cNvPr>
                <p:cNvSpPr txBox="1"/>
                <p:nvPr/>
              </p:nvSpPr>
              <p:spPr>
                <a:xfrm>
                  <a:off x="4754267" y="1839675"/>
                  <a:ext cx="2392677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b="1" dirty="0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Produktivitāte (PV uz 1 nodarbināto)</a:t>
                  </a:r>
                </a:p>
              </p:txBody>
            </p:sp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3847B219-88C7-7F71-AC1F-E6D38BD9E357}"/>
                    </a:ext>
                  </a:extLst>
                </p:cNvPr>
                <p:cNvGrpSpPr/>
                <p:nvPr/>
              </p:nvGrpSpPr>
              <p:grpSpPr>
                <a:xfrm>
                  <a:off x="4518638" y="2438705"/>
                  <a:ext cx="2306745" cy="553998"/>
                  <a:chOff x="4270855" y="2501519"/>
                  <a:chExt cx="2306745" cy="553998"/>
                </a:xfrm>
              </p:grpSpPr>
              <p:sp>
                <p:nvSpPr>
                  <p:cNvPr id="18" name="TextBox 17">
                    <a:extLst>
                      <a:ext uri="{FF2B5EF4-FFF2-40B4-BE49-F238E27FC236}">
                        <a16:creationId xmlns:a16="http://schemas.microsoft.com/office/drawing/2014/main" id="{F8296949-20C6-7FA3-1F2B-0D23DFA26E5F}"/>
                      </a:ext>
                    </a:extLst>
                  </p:cNvPr>
                  <p:cNvSpPr txBox="1"/>
                  <p:nvPr/>
                </p:nvSpPr>
                <p:spPr>
                  <a:xfrm>
                    <a:off x="5088148" y="2501519"/>
                    <a:ext cx="148945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lang="lv-LV" sz="2800" b="1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+ 68%</a:t>
                    </a: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9C9D8AFF-C9E9-7045-D14F-2614F8F75E27}"/>
                      </a:ext>
                    </a:extLst>
                  </p:cNvPr>
                  <p:cNvSpPr txBox="1"/>
                  <p:nvPr/>
                </p:nvSpPr>
                <p:spPr>
                  <a:xfrm>
                    <a:off x="4270855" y="2655407"/>
                    <a:ext cx="1489452" cy="40011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lang="lv-LV" sz="20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l/s</a:t>
                    </a:r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A1F754BE-F88E-6CD5-92A1-913D1A43D6FD}"/>
                    </a:ext>
                  </a:extLst>
                </p:cNvPr>
                <p:cNvGrpSpPr/>
                <p:nvPr/>
              </p:nvGrpSpPr>
              <p:grpSpPr>
                <a:xfrm>
                  <a:off x="4344958" y="2935896"/>
                  <a:ext cx="2529847" cy="523220"/>
                  <a:chOff x="4234029" y="2901303"/>
                  <a:chExt cx="2529847" cy="523220"/>
                </a:xfrm>
              </p:grpSpPr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5D84B74A-9291-006E-A7B1-EA13AA1F69FF}"/>
                      </a:ext>
                    </a:extLst>
                  </p:cNvPr>
                  <p:cNvSpPr txBox="1"/>
                  <p:nvPr/>
                </p:nvSpPr>
                <p:spPr>
                  <a:xfrm>
                    <a:off x="5274424" y="2901303"/>
                    <a:ext cx="1489452" cy="52322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lang="lv-LV" sz="2800" b="1">
                        <a:solidFill>
                          <a:schemeClr val="accent6">
                            <a:lumMod val="75000"/>
                          </a:schemeClr>
                        </a:solidFill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+ 54%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7E7547B3-1C62-D42E-3D57-885DD27512D0}"/>
                      </a:ext>
                    </a:extLst>
                  </p:cNvPr>
                  <p:cNvSpPr txBox="1"/>
                  <p:nvPr/>
                </p:nvSpPr>
                <p:spPr>
                  <a:xfrm>
                    <a:off x="4234029" y="3055191"/>
                    <a:ext cx="1489452" cy="33855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square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</a:pPr>
                    <a:r>
                      <a:rPr lang="lv-LV" sz="1600">
                        <a:latin typeface="Segoe UI" panose="020B0502040204020203" pitchFamily="34" charset="0"/>
                        <a:cs typeface="Segoe UI" panose="020B0502040204020203" pitchFamily="34" charset="0"/>
                      </a:rPr>
                      <a:t>pārtika</a:t>
                    </a:r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42BDD4F-D9BA-DAF7-C6E4-9DCA85611C03}"/>
                    </a:ext>
                  </a:extLst>
                </p:cNvPr>
                <p:cNvSpPr txBox="1"/>
                <p:nvPr/>
              </p:nvSpPr>
              <p:spPr>
                <a:xfrm>
                  <a:off x="6986819" y="1701938"/>
                  <a:ext cx="2191716" cy="120032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Kopējā nozaru</a:t>
                  </a:r>
                </a:p>
                <a:p>
                  <a:pPr algn="ctr"/>
                  <a:r>
                    <a:rPr lang="lv-LV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( l/s un pārtikas) </a:t>
                  </a:r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pievienotā</a:t>
                  </a:r>
                </a:p>
                <a:p>
                  <a:pPr algn="ctr"/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vērtība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EBF03BF-5E97-1F95-7EB3-B12467FE11BA}"/>
                    </a:ext>
                  </a:extLst>
                </p:cNvPr>
                <p:cNvSpPr txBox="1"/>
                <p:nvPr/>
              </p:nvSpPr>
              <p:spPr>
                <a:xfrm>
                  <a:off x="9041207" y="2847881"/>
                  <a:ext cx="1489452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sz="2600" b="1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+ 63%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2A79C5F0-C97D-78BC-FAA8-79498CDA4ED4}"/>
                    </a:ext>
                  </a:extLst>
                </p:cNvPr>
                <p:cNvSpPr txBox="1"/>
                <p:nvPr/>
              </p:nvSpPr>
              <p:spPr>
                <a:xfrm>
                  <a:off x="10655717" y="1740804"/>
                  <a:ext cx="1672792" cy="92333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b="1" dirty="0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Ieguldījums IKP pieaugumā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1A1F07A9-FB18-93F3-7412-DA82021D30C3}"/>
                    </a:ext>
                  </a:extLst>
                </p:cNvPr>
                <p:cNvSpPr txBox="1"/>
                <p:nvPr/>
              </p:nvSpPr>
              <p:spPr>
                <a:xfrm>
                  <a:off x="8970277" y="1909436"/>
                  <a:ext cx="1489452" cy="64633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b="1">
                      <a:solidFill>
                        <a:srgbClr val="3E1E1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rPr>
                    <a:t>Nodokļu ieņēmumi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FB3F2CA2-D633-1111-973D-7D2AA8609C53}"/>
                    </a:ext>
                  </a:extLst>
                </p:cNvPr>
                <p:cNvSpPr txBox="1"/>
                <p:nvPr/>
              </p:nvSpPr>
              <p:spPr>
                <a:xfrm>
                  <a:off x="7262923" y="2895026"/>
                  <a:ext cx="1489452" cy="49244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lIns="91440" tIns="45720" rIns="91440" bIns="45720" anchor="t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lv-LV" sz="2600" b="1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  <a:latin typeface="Segoe UI"/>
                      <a:cs typeface="Segoe UI"/>
                    </a:rPr>
                    <a:t>+ 58%</a:t>
                  </a:r>
                </a:p>
              </p:txBody>
            </p:sp>
          </p:grpSp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2560665E-BFB0-5885-C5C6-CE40F1045A51}"/>
                  </a:ext>
                </a:extLst>
              </p:cNvPr>
              <p:cNvGrpSpPr/>
              <p:nvPr/>
            </p:nvGrpSpPr>
            <p:grpSpPr>
              <a:xfrm>
                <a:off x="65853" y="2869757"/>
                <a:ext cx="12060294" cy="2845839"/>
                <a:chOff x="65853" y="2869757"/>
                <a:chExt cx="12060294" cy="2845839"/>
              </a:xfrm>
            </p:grpSpPr>
            <p:pic>
              <p:nvPicPr>
                <p:cNvPr id="6" name="Picture 5">
                  <a:extLst>
                    <a:ext uri="{FF2B5EF4-FFF2-40B4-BE49-F238E27FC236}">
                      <a16:creationId xmlns:a16="http://schemas.microsoft.com/office/drawing/2014/main" id="{AFA7CAA1-9834-B509-C7E7-9B5163CB06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65853" y="3633916"/>
                  <a:ext cx="2088624" cy="2044842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83E74157-6D78-B112-907B-A660816504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101814" y="3465838"/>
                  <a:ext cx="2266294" cy="2249758"/>
                </a:xfrm>
                <a:prstGeom prst="rect">
                  <a:avLst/>
                </a:prstGeom>
              </p:spPr>
            </p:pic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BA6A7B77-169C-AF8D-8B66-23D89F7D7C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804245" y="3411816"/>
                  <a:ext cx="1881701" cy="2258094"/>
                </a:xfrm>
                <a:prstGeom prst="rect">
                  <a:avLst/>
                </a:prstGeom>
              </p:spPr>
            </p:pic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id="{9BB4EDC8-9886-2F8A-B2C4-BC0371B043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48156" y="3756477"/>
                  <a:ext cx="1632728" cy="1560431"/>
                </a:xfrm>
                <a:prstGeom prst="rect">
                  <a:avLst/>
                </a:prstGeom>
              </p:spPr>
            </p:pic>
            <p:pic>
              <p:nvPicPr>
                <p:cNvPr id="31" name="Picture 30">
                  <a:extLst>
                    <a:ext uri="{FF2B5EF4-FFF2-40B4-BE49-F238E27FC236}">
                      <a16:creationId xmlns:a16="http://schemas.microsoft.com/office/drawing/2014/main" id="{B88F00AF-049D-A2DA-A30B-C4F9D8FD2C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57491" y="3633916"/>
                  <a:ext cx="1301250" cy="1507545"/>
                </a:xfrm>
                <a:prstGeom prst="rect">
                  <a:avLst/>
                </a:prstGeom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A1E0FDB8-44A3-7ACC-8D08-F8AD73E5DE57}"/>
                    </a:ext>
                  </a:extLst>
                </p:cNvPr>
                <p:cNvSpPr/>
                <p:nvPr/>
              </p:nvSpPr>
              <p:spPr>
                <a:xfrm>
                  <a:off x="11099013" y="2869757"/>
                  <a:ext cx="1027134" cy="2637913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lv-LV" sz="2800" b="1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~ +2 </a:t>
                  </a:r>
                  <a:r>
                    <a:rPr lang="lv-LV" sz="2800" b="1" err="1">
                      <a:solidFill>
                        <a:schemeClr val="tx2">
                          <a:lumMod val="75000"/>
                          <a:lumOff val="25000"/>
                        </a:schemeClr>
                      </a:solidFill>
                    </a:rPr>
                    <a:t>pp</a:t>
                  </a:r>
                  <a:endParaRPr lang="lv-LV" sz="2800" b="1">
                    <a:solidFill>
                      <a:schemeClr val="tx2">
                        <a:lumMod val="75000"/>
                        <a:lumOff val="25000"/>
                      </a:schemeClr>
                    </a:solidFill>
                  </a:endParaRPr>
                </a:p>
              </p:txBody>
            </p: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372F5DFD-C951-F05E-B5A5-AE8D66872841}"/>
                    </a:ext>
                  </a:extLst>
                </p:cNvPr>
                <p:cNvCxnSpPr/>
                <p:nvPr/>
              </p:nvCxnSpPr>
              <p:spPr>
                <a:xfrm>
                  <a:off x="10358741" y="4064927"/>
                  <a:ext cx="576197" cy="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2E170EDC-3B77-0D8D-66D9-32A642B4BC27}"/>
                    </a:ext>
                  </a:extLst>
                </p:cNvPr>
                <p:cNvCxnSpPr/>
                <p:nvPr/>
              </p:nvCxnSpPr>
              <p:spPr>
                <a:xfrm>
                  <a:off x="8394080" y="4060983"/>
                  <a:ext cx="576197" cy="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AF5577C2-AFAA-0A85-B1E9-1683E80B9848}"/>
                    </a:ext>
                  </a:extLst>
                </p:cNvPr>
                <p:cNvCxnSpPr/>
                <p:nvPr/>
              </p:nvCxnSpPr>
              <p:spPr>
                <a:xfrm>
                  <a:off x="6457791" y="4093143"/>
                  <a:ext cx="576197" cy="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Arrow Connector 42">
                  <a:extLst>
                    <a:ext uri="{FF2B5EF4-FFF2-40B4-BE49-F238E27FC236}">
                      <a16:creationId xmlns:a16="http://schemas.microsoft.com/office/drawing/2014/main" id="{F908AA10-F73D-1F30-F1A8-982E8C568D74}"/>
                    </a:ext>
                  </a:extLst>
                </p:cNvPr>
                <p:cNvCxnSpPr/>
                <p:nvPr/>
              </p:nvCxnSpPr>
              <p:spPr>
                <a:xfrm>
                  <a:off x="4513487" y="4093143"/>
                  <a:ext cx="576197" cy="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8AE835EE-1122-EBB8-2937-4F662C4BCE69}"/>
                    </a:ext>
                  </a:extLst>
                </p:cNvPr>
                <p:cNvCxnSpPr/>
                <p:nvPr/>
              </p:nvCxnSpPr>
              <p:spPr>
                <a:xfrm>
                  <a:off x="2005354" y="4072729"/>
                  <a:ext cx="576197" cy="0"/>
                </a:xfrm>
                <a:prstGeom prst="straightConnector1">
                  <a:avLst/>
                </a:prstGeom>
                <a:ln>
                  <a:solidFill>
                    <a:schemeClr val="tx2">
                      <a:lumMod val="75000"/>
                      <a:lumOff val="25000"/>
                    </a:schemeClr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69A059A-4646-BED5-57FD-8B90A4AB377D}"/>
                </a:ext>
              </a:extLst>
            </p:cNvPr>
            <p:cNvSpPr txBox="1"/>
            <p:nvPr/>
          </p:nvSpPr>
          <p:spPr>
            <a:xfrm>
              <a:off x="8820149" y="5369290"/>
              <a:ext cx="18236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no 294,3 milj. EUR līdz </a:t>
              </a:r>
              <a:r>
                <a:rPr lang="lv-LV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479,4 milj. EUR 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D61D6347-B043-DA24-8787-92EA4C692AED}"/>
                </a:ext>
              </a:extLst>
            </p:cNvPr>
            <p:cNvSpPr txBox="1"/>
            <p:nvPr/>
          </p:nvSpPr>
          <p:spPr>
            <a:xfrm>
              <a:off x="7005399" y="5355342"/>
              <a:ext cx="182365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lv-LV" sz="1400" dirty="0">
                  <a:latin typeface="Segoe UI" panose="020B0502040204020203" pitchFamily="34" charset="0"/>
                  <a:cs typeface="Segoe UI" panose="020B0502040204020203" pitchFamily="34" charset="0"/>
                </a:rPr>
                <a:t>no 1,2 mljrd. EUR līdz </a:t>
              </a:r>
              <a:r>
                <a:rPr lang="lv-LV" sz="14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1,9 mljrd. EUR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4C16BCF-8BF2-8266-E205-9D9E9C26D5C5}"/>
                </a:ext>
              </a:extLst>
            </p:cNvPr>
            <p:cNvSpPr txBox="1"/>
            <p:nvPr/>
          </p:nvSpPr>
          <p:spPr>
            <a:xfrm>
              <a:off x="4036784" y="5444793"/>
              <a:ext cx="3044306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lv-LV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L/s:</a:t>
              </a:r>
              <a:r>
                <a:rPr lang="lv-LV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9,9 tūkst. EUR </a:t>
              </a:r>
              <a:r>
                <a:rPr lang="lv-LV" sz="1200" dirty="0">
                  <a:latin typeface="Aptos" panose="020B0004020202020204" pitchFamily="34" charset="0"/>
                  <a:cs typeface="Segoe UI" panose="020B0502040204020203" pitchFamily="34" charset="0"/>
                </a:rPr>
                <a:t>→ </a:t>
              </a:r>
              <a:r>
                <a:rPr lang="lv-LV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16,6 tūkst. EUR</a:t>
              </a:r>
            </a:p>
            <a:p>
              <a:pPr algn="ctr"/>
              <a:r>
                <a:rPr lang="lv-LV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Pārtika:</a:t>
              </a:r>
              <a:r>
                <a:rPr lang="lv-LV" sz="1200" dirty="0">
                  <a:latin typeface="Segoe UI" panose="020B0502040204020203" pitchFamily="34" charset="0"/>
                  <a:cs typeface="Segoe UI" panose="020B0502040204020203" pitchFamily="34" charset="0"/>
                </a:rPr>
                <a:t> 32,4 tūkst. EUR </a:t>
              </a:r>
              <a:r>
                <a:rPr lang="lv-LV" sz="1200" dirty="0">
                  <a:latin typeface="Aptos" panose="020B0004020202020204" pitchFamily="34" charset="0"/>
                  <a:cs typeface="Segoe UI" panose="020B0502040204020203" pitchFamily="34" charset="0"/>
                </a:rPr>
                <a:t>→ </a:t>
              </a:r>
              <a:r>
                <a:rPr lang="lv-LV" sz="12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49,8 tūkst. EUR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05845D9-9A10-3AB4-03FD-29783C841F39}"/>
                </a:ext>
              </a:extLst>
            </p:cNvPr>
            <p:cNvSpPr txBox="1"/>
            <p:nvPr/>
          </p:nvSpPr>
          <p:spPr>
            <a:xfrm>
              <a:off x="10685089" y="5232405"/>
              <a:ext cx="1482342" cy="1092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lv-LV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no negatīvas IKP izaugsmes -0,4% (2024)</a:t>
              </a:r>
            </a:p>
            <a:p>
              <a:pPr algn="ctr"/>
              <a:r>
                <a:rPr lang="lv-LV" sz="1300" b="1" dirty="0">
                  <a:latin typeface="Segoe UI" panose="020B0502040204020203" pitchFamily="34" charset="0"/>
                  <a:cs typeface="Segoe UI" panose="020B0502040204020203" pitchFamily="34" charset="0"/>
                </a:rPr>
                <a:t>uz izaugsmi +6,2%</a:t>
              </a:r>
              <a:r>
                <a:rPr lang="lv-LV" sz="1300" dirty="0">
                  <a:latin typeface="Segoe UI" panose="020B0502040204020203" pitchFamily="34" charset="0"/>
                  <a:cs typeface="Segoe UI" panose="020B0502040204020203" pitchFamily="34" charset="0"/>
                </a:rPr>
                <a:t>* (2036)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25E8433-A8CA-A3FF-0420-40AD3E73C5DB}"/>
              </a:ext>
            </a:extLst>
          </p:cNvPr>
          <p:cNvSpPr txBox="1"/>
          <p:nvPr/>
        </p:nvSpPr>
        <p:spPr>
          <a:xfrm>
            <a:off x="10564950" y="6576902"/>
            <a:ext cx="19519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200" dirty="0">
                <a:effectLst/>
                <a:latin typeface="Segoe UI" panose="020B0502040204020203" pitchFamily="34" charset="0"/>
                <a:ea typeface="Aptos" panose="020B0004020202020204" pitchFamily="34" charset="0"/>
                <a:cs typeface="Segoe UI" panose="020B0502040204020203" pitchFamily="34" charset="0"/>
              </a:rPr>
              <a:t>* - EM prognoze</a:t>
            </a:r>
            <a:endParaRPr lang="lv-LV" sz="1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867AA-69BF-5289-CB8A-816DA56510C5}"/>
              </a:ext>
            </a:extLst>
          </p:cNvPr>
          <p:cNvSpPr txBox="1"/>
          <p:nvPr/>
        </p:nvSpPr>
        <p:spPr>
          <a:xfrm>
            <a:off x="-621" y="6524493"/>
            <a:ext cx="36825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1400" b="0" i="1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Avots: ZM pēc </a:t>
            </a:r>
            <a:r>
              <a:rPr lang="lv-LV" sz="1400" b="0" i="1" u="none" strike="noStrike" dirty="0" err="1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Eurostat</a:t>
            </a:r>
            <a:r>
              <a:rPr lang="lv-LV" sz="1400" i="1" dirty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lv-LV" sz="1400" b="0" i="1" u="none" strike="noStrike" dirty="0">
                <a:solidFill>
                  <a:srgbClr val="000000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CSP, AREI, LB datiem</a:t>
            </a:r>
            <a:endParaRPr lang="lv-LV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179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3B9BB-5683-B87F-4D4B-72B409A68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340420"/>
            <a:ext cx="11487150" cy="6441380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FFD40A64-4465-744F-B64C-45D8C3389FFC}"/>
              </a:ext>
            </a:extLst>
          </p:cNvPr>
          <p:cNvSpPr txBox="1">
            <a:spLocks/>
          </p:cNvSpPr>
          <p:nvPr/>
        </p:nvSpPr>
        <p:spPr>
          <a:xfrm>
            <a:off x="83717" y="0"/>
            <a:ext cx="11268381" cy="976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Laika grafiks</a:t>
            </a:r>
          </a:p>
        </p:txBody>
      </p:sp>
    </p:spTree>
    <p:extLst>
      <p:ext uri="{BB962C8B-B14F-4D97-AF65-F5344CB8AC3E}">
        <p14:creationId xmlns:p14="http://schemas.microsoft.com/office/powerpoint/2010/main" val="141838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garden&#10;&#10;AI-generated content may be incorrect.">
            <a:extLst>
              <a:ext uri="{FF2B5EF4-FFF2-40B4-BE49-F238E27FC236}">
                <a16:creationId xmlns:a16="http://schemas.microsoft.com/office/drawing/2014/main" id="{E81585F7-11D4-5D41-2E65-F73C6FE5E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193461"/>
            <a:ext cx="10905066" cy="4471076"/>
          </a:xfrm>
          <a:prstGeom prst="rect">
            <a:avLst/>
          </a:prstGeom>
        </p:spPr>
      </p:pic>
      <p:sp>
        <p:nvSpPr>
          <p:cNvPr id="4" name="Title 8">
            <a:extLst>
              <a:ext uri="{FF2B5EF4-FFF2-40B4-BE49-F238E27FC236}">
                <a16:creationId xmlns:a16="http://schemas.microsoft.com/office/drawing/2014/main" id="{DA9664D2-0371-99EF-3D0E-0C9B38FA9B1F}"/>
              </a:ext>
            </a:extLst>
          </p:cNvPr>
          <p:cNvSpPr txBox="1">
            <a:spLocks/>
          </p:cNvSpPr>
          <p:nvPr/>
        </p:nvSpPr>
        <p:spPr>
          <a:xfrm>
            <a:off x="4631435" y="467067"/>
            <a:ext cx="6531865" cy="120933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lv-LV" sz="28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Tas ir ļoti svarīgi – laiku palaikam. Kļūt mazam, lai augtu liels.</a:t>
            </a:r>
          </a:p>
          <a:p>
            <a:pPr algn="r"/>
            <a:r>
              <a:rPr lang="lv-LV" sz="24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lv-LV" sz="2400" b="1" i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Imants Ziedonis/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F96621-876E-81D3-D9FB-14A406267514}"/>
              </a:ext>
            </a:extLst>
          </p:cNvPr>
          <p:cNvSpPr txBox="1">
            <a:spLocks/>
          </p:cNvSpPr>
          <p:nvPr/>
        </p:nvSpPr>
        <p:spPr>
          <a:xfrm>
            <a:off x="2285869" y="5535593"/>
            <a:ext cx="6972431" cy="1000838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lv-LV" sz="2800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Paldies par uzmanību!</a:t>
            </a:r>
            <a:endParaRPr lang="lv-LV" altLang="en-US" sz="2800" dirty="0">
              <a:solidFill>
                <a:srgbClr val="3E1E1F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112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5EE071-14DC-F627-273A-2E3F90529D33}"/>
              </a:ext>
            </a:extLst>
          </p:cNvPr>
          <p:cNvSpPr txBox="1"/>
          <p:nvPr/>
        </p:nvSpPr>
        <p:spPr>
          <a:xfrm>
            <a:off x="294322" y="248932"/>
            <a:ext cx="117643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Augļu un ogu dinamika: Platības un kultūras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27B93A-CA5F-E9C6-D21A-6D595E0D8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3067" y="1239711"/>
            <a:ext cx="9128923" cy="43785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93C903-097E-AD72-3884-C55F652B4566}"/>
              </a:ext>
            </a:extLst>
          </p:cNvPr>
          <p:cNvSpPr txBox="1"/>
          <p:nvPr/>
        </p:nvSpPr>
        <p:spPr>
          <a:xfrm>
            <a:off x="3306177" y="5248957"/>
            <a:ext cx="48186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Dominējošās kultūras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: upenes , ābeles.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3C0222-4DD8-2C35-DA89-F3D5B9872DEE}"/>
              </a:ext>
            </a:extLst>
          </p:cNvPr>
          <p:cNvSpPr txBox="1"/>
          <p:nvPr/>
        </p:nvSpPr>
        <p:spPr>
          <a:xfrm>
            <a:off x="265747" y="5812231"/>
            <a:ext cx="1148715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2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Augļu un ogu nozare Latvijā no tradicionālas augļkopības pakāpeniski pārtop par specializētu ogu un nišas produktu sektoru.</a:t>
            </a:r>
          </a:p>
        </p:txBody>
      </p:sp>
      <p:sp>
        <p:nvSpPr>
          <p:cNvPr id="12" name="Arrow: Notched Right 11">
            <a:extLst>
              <a:ext uri="{FF2B5EF4-FFF2-40B4-BE49-F238E27FC236}">
                <a16:creationId xmlns:a16="http://schemas.microsoft.com/office/drawing/2014/main" id="{4704F589-22CF-17A6-43D5-8508CA61B732}"/>
              </a:ext>
            </a:extLst>
          </p:cNvPr>
          <p:cNvSpPr/>
          <p:nvPr/>
        </p:nvSpPr>
        <p:spPr>
          <a:xfrm>
            <a:off x="9180416" y="3780398"/>
            <a:ext cx="372548" cy="457200"/>
          </a:xfrm>
          <a:prstGeom prst="notchedRightArrow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ln>
                <a:solidFill>
                  <a:srgbClr val="993300"/>
                </a:solidFill>
              </a:ln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DB197F-2120-18FD-962C-43C362356C18}"/>
              </a:ext>
            </a:extLst>
          </p:cNvPr>
          <p:cNvGrpSpPr/>
          <p:nvPr/>
        </p:nvGrpSpPr>
        <p:grpSpPr>
          <a:xfrm>
            <a:off x="8443819" y="2679372"/>
            <a:ext cx="3068265" cy="2202052"/>
            <a:chOff x="9035716" y="2899186"/>
            <a:chExt cx="3068265" cy="220205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65F79F-EAA6-A7A5-E313-2C2E2DE48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035716" y="2899186"/>
              <a:ext cx="3068265" cy="2202052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3737BE0-B7A1-AFAF-1E5D-0F1580E2CF45}"/>
                </a:ext>
              </a:extLst>
            </p:cNvPr>
            <p:cNvSpPr txBox="1"/>
            <p:nvPr/>
          </p:nvSpPr>
          <p:spPr>
            <a:xfrm rot="20205085">
              <a:off x="9851853" y="3320798"/>
              <a:ext cx="16916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b="1" dirty="0">
                  <a:solidFill>
                    <a:schemeClr val="accent3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+</a:t>
              </a:r>
              <a:r>
                <a:rPr lang="lv-LV" b="1" dirty="0">
                  <a:solidFill>
                    <a:schemeClr val="accent6">
                      <a:lumMod val="50000"/>
                    </a:schemeClr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3 771 ha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578E457-571B-9862-FD0A-7B248BF0391B}"/>
              </a:ext>
            </a:extLst>
          </p:cNvPr>
          <p:cNvSpPr txBox="1"/>
          <p:nvPr/>
        </p:nvSpPr>
        <p:spPr>
          <a:xfrm>
            <a:off x="7828704" y="1867475"/>
            <a:ext cx="392419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sz="1600" b="1" dirty="0">
                <a:latin typeface="Segoe UI" panose="020B0502040204020203" pitchFamily="34" charset="0"/>
                <a:cs typeface="Segoe UI" panose="020B0502040204020203" pitchFamily="34" charset="0"/>
              </a:rPr>
              <a:t>Ogas un nišas kultūras</a:t>
            </a:r>
            <a:r>
              <a:rPr lang="lv-LV" sz="1600" dirty="0">
                <a:latin typeface="Segoe UI" panose="020B0502040204020203" pitchFamily="34" charset="0"/>
                <a:cs typeface="Segoe UI" panose="020B0502040204020203" pitchFamily="34" charset="0"/>
              </a:rPr>
              <a:t>: pieaug upeņu, smiltsērķšķu, krūmcidoniju un  krūmmelleņu platības.</a:t>
            </a:r>
            <a:endParaRPr lang="lv-LV" altLang="lv-LV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803686A-8CC9-EE38-A6CA-14CD0B7D40C1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ZM pēc Lauku atbalsta dienesta datiem</a:t>
            </a:r>
          </a:p>
        </p:txBody>
      </p:sp>
    </p:spTree>
    <p:extLst>
      <p:ext uri="{BB962C8B-B14F-4D97-AF65-F5344CB8AC3E}">
        <p14:creationId xmlns:p14="http://schemas.microsoft.com/office/powerpoint/2010/main" val="3124618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>
            <a:extLst>
              <a:ext uri="{FF2B5EF4-FFF2-40B4-BE49-F238E27FC236}">
                <a16:creationId xmlns:a16="http://schemas.microsoft.com/office/drawing/2014/main" id="{58C17BEF-8EFA-1B55-0D38-F57FA43AD0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3190" y="4405704"/>
            <a:ext cx="2537320" cy="12464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lv-LV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Kāpostu</a:t>
            </a:r>
            <a:r>
              <a:rPr lang="lv-LV" sz="1500" dirty="0"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lv-LV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sīpolu</a:t>
            </a:r>
            <a:r>
              <a:rPr lang="lv-LV" sz="1500" dirty="0">
                <a:latin typeface="Segoe UI" panose="020B0502040204020203" pitchFamily="34" charset="0"/>
                <a:cs typeface="Segoe UI" panose="020B0502040204020203" pitchFamily="34" charset="0"/>
              </a:rPr>
              <a:t> un </a:t>
            </a:r>
            <a:r>
              <a:rPr lang="lv-LV" sz="1500" b="1" dirty="0">
                <a:latin typeface="Segoe UI" panose="020B0502040204020203" pitchFamily="34" charset="0"/>
                <a:cs typeface="Segoe UI" panose="020B0502040204020203" pitchFamily="34" charset="0"/>
              </a:rPr>
              <a:t>burkānu</a:t>
            </a:r>
            <a:r>
              <a:rPr lang="lv-LV" sz="1500" dirty="0">
                <a:latin typeface="Segoe UI" panose="020B0502040204020203" pitchFamily="34" charset="0"/>
                <a:cs typeface="Segoe UI" panose="020B0502040204020203" pitchFamily="34" charset="0"/>
              </a:rPr>
              <a:t> platības pēdējos gados vairs būtiski nemainās. Svārstības galvenokārt augu sekas dēļ.</a:t>
            </a:r>
            <a:endParaRPr lang="lv-LV" altLang="lv-LV" sz="15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70A6A64-D6BB-7F9D-23D1-ABF5131C8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7590" y="1211580"/>
            <a:ext cx="8939440" cy="4434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BC6AD6-4DA5-F081-27C5-238210CAB162}"/>
              </a:ext>
            </a:extLst>
          </p:cNvPr>
          <p:cNvSpPr txBox="1"/>
          <p:nvPr/>
        </p:nvSpPr>
        <p:spPr>
          <a:xfrm>
            <a:off x="254138" y="229371"/>
            <a:ext cx="1176432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Dārzeņkopības dinamika: Platības un kultūras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C8AE427-91CF-2E29-9069-A4C3EA46CD64}"/>
              </a:ext>
            </a:extLst>
          </p:cNvPr>
          <p:cNvGrpSpPr/>
          <p:nvPr/>
        </p:nvGrpSpPr>
        <p:grpSpPr>
          <a:xfrm>
            <a:off x="7366600" y="926118"/>
            <a:ext cx="4475547" cy="2590293"/>
            <a:chOff x="7366600" y="926118"/>
            <a:chExt cx="4475547" cy="259029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C582448-ED40-47F6-9213-220D0C41A2A8}"/>
                </a:ext>
              </a:extLst>
            </p:cNvPr>
            <p:cNvSpPr txBox="1"/>
            <p:nvPr/>
          </p:nvSpPr>
          <p:spPr>
            <a:xfrm>
              <a:off x="7366600" y="1728654"/>
              <a:ext cx="2164084" cy="12464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lv-LV" sz="1500" b="1" noProof="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Ķirbjveidīgo</a:t>
              </a:r>
              <a:r>
                <a:rPr lang="lv-LV" sz="1500" b="1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lv-LV" sz="1500" b="1" noProof="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uzrāviens</a:t>
              </a:r>
              <a:r>
                <a:rPr lang="lv-LV" sz="1500" b="1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: </a:t>
              </a:r>
              <a:r>
                <a:rPr lang="lv-LV" sz="15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2025. gadā ķirbji, kabači un </a:t>
              </a:r>
              <a:r>
                <a:rPr lang="lv-LV" sz="1500" noProof="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cukini</a:t>
              </a:r>
              <a:r>
                <a:rPr lang="lv-LV" sz="1500" noProof="0" dirty="0">
                  <a:latin typeface="Segoe UI" panose="020B0502040204020203" pitchFamily="34" charset="0"/>
                  <a:cs typeface="Segoe UI" panose="020B0502040204020203" pitchFamily="34" charset="0"/>
                </a:rPr>
                <a:t> sasniedz 28 % un kļūst par vadošo grupu</a:t>
              </a:r>
            </a:p>
          </p:txBody>
        </p:sp>
        <p:sp>
          <p:nvSpPr>
            <p:cNvPr id="6" name="Arrow: Notched Right 5">
              <a:extLst>
                <a:ext uri="{FF2B5EF4-FFF2-40B4-BE49-F238E27FC236}">
                  <a16:creationId xmlns:a16="http://schemas.microsoft.com/office/drawing/2014/main" id="{DA687EED-42DA-7E7E-1826-4AC9598C3427}"/>
                </a:ext>
              </a:extLst>
            </p:cNvPr>
            <p:cNvSpPr/>
            <p:nvPr/>
          </p:nvSpPr>
          <p:spPr>
            <a:xfrm>
              <a:off x="9533723" y="2123302"/>
              <a:ext cx="372548" cy="457200"/>
            </a:xfrm>
            <a:prstGeom prst="notchedRightArrow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lv-LV">
                <a:ln>
                  <a:solidFill>
                    <a:srgbClr val="993300"/>
                  </a:solidFill>
                </a:ln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98F4E9D-1C18-42BF-FA81-5BEAF91EC64D}"/>
                </a:ext>
              </a:extLst>
            </p:cNvPr>
            <p:cNvGrpSpPr/>
            <p:nvPr/>
          </p:nvGrpSpPr>
          <p:grpSpPr>
            <a:xfrm>
              <a:off x="9946984" y="926118"/>
              <a:ext cx="1895163" cy="2590293"/>
              <a:chOff x="10019374" y="2172027"/>
              <a:chExt cx="1895163" cy="259029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D9D99B5-3544-CD07-5C26-227BF503AF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 amt="76000"/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3000"/>
                        </a14:imgEffect>
                        <a14:imgEffect>
                          <a14:colorTemperature colorTemp="5800"/>
                        </a14:imgEffect>
                        <a14:imgEffect>
                          <a14:saturation sat="98000"/>
                        </a14:imgEffect>
                        <a14:imgEffect>
                          <a14:brightnessContrast bright="20000" contrast="-4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019374" y="2365581"/>
                <a:ext cx="1895163" cy="239673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26B5C8D-292F-87A8-B2E5-6AB526E107ED}"/>
                  </a:ext>
                </a:extLst>
              </p:cNvPr>
              <p:cNvSpPr txBox="1"/>
              <p:nvPr/>
            </p:nvSpPr>
            <p:spPr>
              <a:xfrm rot="18898909">
                <a:off x="10193191" y="2833181"/>
                <a:ext cx="1691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lv-LV" sz="1600" b="1" dirty="0">
                    <a:solidFill>
                      <a:schemeClr val="accent3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+</a:t>
                </a:r>
                <a:r>
                  <a:rPr lang="lv-LV" b="1" dirty="0">
                    <a:solidFill>
                      <a:schemeClr val="accent6">
                        <a:lumMod val="50000"/>
                      </a:schemeClr>
                    </a:solidFill>
                    <a:latin typeface="Segoe UI" panose="020B0502040204020203" pitchFamily="34" charset="0"/>
                    <a:cs typeface="Segoe UI" panose="020B0502040204020203" pitchFamily="34" charset="0"/>
                  </a:rPr>
                  <a:t>933 ha</a:t>
                </a:r>
              </a:p>
            </p:txBody>
          </p:sp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B5888C1-967E-FED1-B944-F35898A04D8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12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30684" y="4076811"/>
            <a:ext cx="2456834" cy="1754327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1DFF253-DF7E-24CC-2556-97F8BA513AF0}"/>
              </a:ext>
            </a:extLst>
          </p:cNvPr>
          <p:cNvSpPr txBox="1"/>
          <p:nvPr/>
        </p:nvSpPr>
        <p:spPr>
          <a:xfrm rot="1230046">
            <a:off x="10333500" y="4485987"/>
            <a:ext cx="1691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b="1" dirty="0">
                <a:solidFill>
                  <a:schemeClr val="accent4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- 27 ha</a:t>
            </a:r>
          </a:p>
        </p:txBody>
      </p:sp>
      <p:sp>
        <p:nvSpPr>
          <p:cNvPr id="15" name="Arrow: Notched Right 14">
            <a:extLst>
              <a:ext uri="{FF2B5EF4-FFF2-40B4-BE49-F238E27FC236}">
                <a16:creationId xmlns:a16="http://schemas.microsoft.com/office/drawing/2014/main" id="{7EACDB31-0021-85FB-A8F5-75AE5249A196}"/>
              </a:ext>
            </a:extLst>
          </p:cNvPr>
          <p:cNvSpPr/>
          <p:nvPr/>
        </p:nvSpPr>
        <p:spPr>
          <a:xfrm>
            <a:off x="9214236" y="4800351"/>
            <a:ext cx="372548" cy="457200"/>
          </a:xfrm>
          <a:prstGeom prst="notchedRightArrow">
            <a:avLst/>
          </a:prstGeom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lv-LV">
              <a:ln>
                <a:solidFill>
                  <a:srgbClr val="993300"/>
                </a:solidFill>
              </a:ln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8D79B3-FF4D-4A26-2EF8-1F5F5324396D}"/>
              </a:ext>
            </a:extLst>
          </p:cNvPr>
          <p:cNvSpPr txBox="1"/>
          <p:nvPr/>
        </p:nvSpPr>
        <p:spPr>
          <a:xfrm>
            <a:off x="339863" y="5897870"/>
            <a:ext cx="110425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22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Nozare aug un maina struktūru – izaugsmi virza pieprasītas kultūras, bet pamats saglabājas stabils.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345DA4E-A395-DEA7-91C6-1492D03DD64F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ZM pēc Lauku atbalsta dienesta datiem</a:t>
            </a:r>
          </a:p>
        </p:txBody>
      </p:sp>
    </p:spTree>
    <p:extLst>
      <p:ext uri="{BB962C8B-B14F-4D97-AF65-F5344CB8AC3E}">
        <p14:creationId xmlns:p14="http://schemas.microsoft.com/office/powerpoint/2010/main" val="4124335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BE1F49-177E-52F3-4FBD-641F7FDA41C8}"/>
              </a:ext>
            </a:extLst>
          </p:cNvPr>
          <p:cNvCxnSpPr>
            <a:cxnSpLocks/>
          </p:cNvCxnSpPr>
          <p:nvPr/>
        </p:nvCxnSpPr>
        <p:spPr>
          <a:xfrm>
            <a:off x="6019799" y="1372553"/>
            <a:ext cx="0" cy="3966200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A45B0D4-1620-B4C8-634F-AFEB7E02053F}"/>
              </a:ext>
            </a:extLst>
          </p:cNvPr>
          <p:cNvSpPr txBox="1"/>
          <p:nvPr/>
        </p:nvSpPr>
        <p:spPr>
          <a:xfrm>
            <a:off x="304324" y="194642"/>
            <a:ext cx="1158335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Latvijas pozīcijas ES dalībvalstu starpā – augšupejoša tendence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AD5C29-E86E-14EC-7501-A8FF7C3788B1}"/>
              </a:ext>
            </a:extLst>
          </p:cNvPr>
          <p:cNvSpPr txBox="1"/>
          <p:nvPr/>
        </p:nvSpPr>
        <p:spPr>
          <a:xfrm>
            <a:off x="1340626" y="5924498"/>
            <a:ext cx="1030128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2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Mēs nevaram konkurēt ar klimatu, bet varam konkurēt ar kvalitāti.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BC9E35-2CC9-B569-FCCC-4F43E380E686}"/>
              </a:ext>
            </a:extLst>
          </p:cNvPr>
          <p:cNvGrpSpPr/>
          <p:nvPr/>
        </p:nvGrpSpPr>
        <p:grpSpPr>
          <a:xfrm>
            <a:off x="82293" y="910939"/>
            <a:ext cx="6013707" cy="4574508"/>
            <a:chOff x="82292" y="874512"/>
            <a:chExt cx="6013707" cy="45745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13C7A1-3A5F-9B6D-8692-BF4A2FC06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92" y="874512"/>
              <a:ext cx="6013707" cy="3696376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E425DA35-B7C0-98B4-6007-CD6BA1397463}"/>
                </a:ext>
              </a:extLst>
            </p:cNvPr>
            <p:cNvSpPr txBox="1">
              <a:spLocks/>
            </p:cNvSpPr>
            <p:nvPr/>
          </p:nvSpPr>
          <p:spPr>
            <a:xfrm>
              <a:off x="985144" y="1042408"/>
              <a:ext cx="4240529" cy="5909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Augļu un ogu </a:t>
              </a:r>
              <a:r>
                <a:rPr lang="lv-LV" sz="18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produkcijas izlaides izmaiņas ES dalībvalstīs 2025/2015, %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0750E0-B12C-3A40-3B3B-4B709F9D7E30}"/>
                </a:ext>
              </a:extLst>
            </p:cNvPr>
            <p:cNvSpPr txBox="1"/>
            <p:nvPr/>
          </p:nvSpPr>
          <p:spPr>
            <a:xfrm>
              <a:off x="514350" y="4864245"/>
              <a:ext cx="539114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Latvija - līdere ES augļu un ogu produkcijas izlaides pieaugumā</a:t>
              </a:r>
              <a:endParaRPr lang="lv-LV" sz="1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44F4C0-FBA2-18EA-7991-88C8B0F7D9F6}"/>
              </a:ext>
            </a:extLst>
          </p:cNvPr>
          <p:cNvGrpSpPr/>
          <p:nvPr/>
        </p:nvGrpSpPr>
        <p:grpSpPr>
          <a:xfrm>
            <a:off x="6178292" y="1054820"/>
            <a:ext cx="6013708" cy="4576321"/>
            <a:chOff x="6178292" y="1054820"/>
            <a:chExt cx="6013708" cy="4576321"/>
          </a:xfrm>
        </p:grpSpPr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96017604-05A3-DD8A-2B7A-3E2B13876851}"/>
                </a:ext>
              </a:extLst>
            </p:cNvPr>
            <p:cNvSpPr txBox="1">
              <a:spLocks/>
            </p:cNvSpPr>
            <p:nvPr/>
          </p:nvSpPr>
          <p:spPr>
            <a:xfrm>
              <a:off x="7579537" y="1054820"/>
              <a:ext cx="4062376" cy="5909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lv-LV" sz="1800" b="1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Dārzeņu</a:t>
              </a:r>
              <a:r>
                <a:rPr lang="lv-LV" sz="1800" dirty="0">
                  <a:solidFill>
                    <a:schemeClr val="accent2">
                      <a:lumMod val="50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produkcijas izlaides izmaiņas ES dalībvalstīs 2025/2015, %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F0CDD10-3350-50BE-BE4E-38C375C07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78292" y="1190071"/>
              <a:ext cx="6013708" cy="371488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E6A4CE1-A67B-8ECD-C2F9-EB694D011A2A}"/>
                </a:ext>
              </a:extLst>
            </p:cNvPr>
            <p:cNvSpPr txBox="1"/>
            <p:nvPr/>
          </p:nvSpPr>
          <p:spPr>
            <a:xfrm>
              <a:off x="6647003" y="4800144"/>
              <a:ext cx="5135417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lv-LV" sz="1600" dirty="0">
                  <a:latin typeface="Segoe UI" panose="020B0502040204020203" pitchFamily="34" charset="0"/>
                  <a:cs typeface="Segoe UI" panose="020B0502040204020203" pitchFamily="34" charset="0"/>
                </a:rPr>
                <a:t>Latvijā turpina pieaugt dārzeņu izlaides rādītāji, un 2015.–2025. gada periodā Latvija starp ES dalībvalstīm ierindojās 15. vietā</a:t>
              </a:r>
            </a:p>
          </p:txBody>
        </p:sp>
      </p:grp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54028C7B-AABE-F4DD-0A20-012067C54E1A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</a:t>
            </a:r>
            <a:r>
              <a:rPr lang="lv-LV" sz="1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Eurostat</a:t>
            </a: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dati</a:t>
            </a:r>
          </a:p>
        </p:txBody>
      </p:sp>
    </p:spTree>
    <p:extLst>
      <p:ext uri="{BB962C8B-B14F-4D97-AF65-F5344CB8AC3E}">
        <p14:creationId xmlns:p14="http://schemas.microsoft.com/office/powerpoint/2010/main" val="197476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rot with a green leaf&#10;&#10;AI-generated content may be incorrect.">
            <a:extLst>
              <a:ext uri="{FF2B5EF4-FFF2-40B4-BE49-F238E27FC236}">
                <a16:creationId xmlns:a16="http://schemas.microsoft.com/office/drawing/2014/main" id="{D3AEEF55-B034-BD49-3839-BB237DC92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20828" y="2812279"/>
            <a:ext cx="601034" cy="751292"/>
          </a:xfrm>
          <a:prstGeom prst="rect">
            <a:avLst/>
          </a:prstGeom>
        </p:spPr>
      </p:pic>
      <p:pic>
        <p:nvPicPr>
          <p:cNvPr id="17" name="Picture 16" descr="A group of brussels sprouts&#10;&#10;AI-generated content may be incorrect.">
            <a:extLst>
              <a:ext uri="{FF2B5EF4-FFF2-40B4-BE49-F238E27FC236}">
                <a16:creationId xmlns:a16="http://schemas.microsoft.com/office/drawing/2014/main" id="{B6ED894E-29D0-3BAE-7AE5-28F61C21FA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886239" y="2440739"/>
            <a:ext cx="1137228" cy="756183"/>
          </a:xfrm>
          <a:prstGeom prst="rect">
            <a:avLst/>
          </a:prstGeom>
        </p:spPr>
      </p:pic>
      <p:pic>
        <p:nvPicPr>
          <p:cNvPr id="6" name="Picture 5" descr="A carrot with a green leaf&#10;&#10;AI-generated content may be incorrect.">
            <a:extLst>
              <a:ext uri="{FF2B5EF4-FFF2-40B4-BE49-F238E27FC236}">
                <a16:creationId xmlns:a16="http://schemas.microsoft.com/office/drawing/2014/main" id="{BA11BBDA-E2A6-5281-3E58-E24C9F6ECA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195535" y="1286169"/>
            <a:ext cx="1004621" cy="12557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83E4F2-E197-6899-7BA1-47B43BC8CE13}"/>
              </a:ext>
            </a:extLst>
          </p:cNvPr>
          <p:cNvSpPr txBox="1"/>
          <p:nvPr/>
        </p:nvSpPr>
        <p:spPr>
          <a:xfrm>
            <a:off x="227670" y="252012"/>
            <a:ext cx="11716678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Kādus dārzeņus importējam? Importa atkarība pamatproduktos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BDA8AFA-84CA-0E19-E8E7-555BE60330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3462338"/>
              </p:ext>
            </p:extLst>
          </p:nvPr>
        </p:nvGraphicFramePr>
        <p:xfrm>
          <a:off x="227670" y="1472658"/>
          <a:ext cx="4572000" cy="3474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D3E22C53-A4FA-C819-9EF9-93747A9B075A}"/>
              </a:ext>
            </a:extLst>
          </p:cNvPr>
          <p:cNvSpPr txBox="1"/>
          <p:nvPr/>
        </p:nvSpPr>
        <p:spPr>
          <a:xfrm>
            <a:off x="290104" y="883135"/>
            <a:ext cx="53963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Importētas </a:t>
            </a:r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101 217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tonnas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dārzeņu 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7289941-8E19-FA9B-8EDC-D40A8D25D991}"/>
              </a:ext>
            </a:extLst>
          </p:cNvPr>
          <p:cNvCxnSpPr>
            <a:cxnSpLocks/>
          </p:cNvCxnSpPr>
          <p:nvPr/>
        </p:nvCxnSpPr>
        <p:spPr>
          <a:xfrm>
            <a:off x="5860219" y="1426640"/>
            <a:ext cx="0" cy="3722462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843A6233-C0B6-1BCD-083F-3161A347BAF0}"/>
              </a:ext>
            </a:extLst>
          </p:cNvPr>
          <p:cNvSpPr txBox="1"/>
          <p:nvPr/>
        </p:nvSpPr>
        <p:spPr>
          <a:xfrm>
            <a:off x="489399" y="5745465"/>
            <a:ext cx="2150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lv-LV" b="1" dirty="0"/>
              <a:t>Ko tas nozīmē nozarei? </a:t>
            </a:r>
            <a:endParaRPr lang="lv-LV" sz="3000" b="1" dirty="0">
              <a:solidFill>
                <a:srgbClr val="C00000"/>
              </a:solidFill>
            </a:endParaRPr>
          </a:p>
        </p:txBody>
      </p:sp>
      <p:graphicFrame>
        <p:nvGraphicFramePr>
          <p:cNvPr id="63" name="Diagram 62">
            <a:extLst>
              <a:ext uri="{FF2B5EF4-FFF2-40B4-BE49-F238E27FC236}">
                <a16:creationId xmlns:a16="http://schemas.microsoft.com/office/drawing/2014/main" id="{E9A73C07-D6AA-26AD-E5DF-6E9FD80923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250288"/>
              </p:ext>
            </p:extLst>
          </p:nvPr>
        </p:nvGraphicFramePr>
        <p:xfrm>
          <a:off x="2372751" y="5157991"/>
          <a:ext cx="8827405" cy="18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7" name="TextBox 66">
            <a:extLst>
              <a:ext uri="{FF2B5EF4-FFF2-40B4-BE49-F238E27FC236}">
                <a16:creationId xmlns:a16="http://schemas.microsoft.com/office/drawing/2014/main" id="{09EB0E35-AF24-B5DC-2F31-A4FED553894C}"/>
              </a:ext>
            </a:extLst>
          </p:cNvPr>
          <p:cNvSpPr txBox="1"/>
          <p:nvPr/>
        </p:nvSpPr>
        <p:spPr>
          <a:xfrm>
            <a:off x="3859652" y="2963008"/>
            <a:ext cx="17633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sz="16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Pēdējos 10 gados dārzeņu importa apjoms </a:t>
            </a:r>
            <a:r>
              <a:rPr lang="lv-LV" sz="16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pieaudzis</a:t>
            </a:r>
            <a:r>
              <a:rPr lang="lv-LV" sz="1600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par </a:t>
            </a:r>
            <a:r>
              <a:rPr lang="lv-LV" sz="16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48% 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520C7BF-FE59-B4EB-55FC-FB363E7289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6732977"/>
              </p:ext>
            </p:extLst>
          </p:nvPr>
        </p:nvGraphicFramePr>
        <p:xfrm>
          <a:off x="6000750" y="1973093"/>
          <a:ext cx="4572000" cy="3303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D38E300-E01B-6E13-CD99-A961267D3C3F}"/>
              </a:ext>
            </a:extLst>
          </p:cNvPr>
          <p:cNvSpPr txBox="1"/>
          <p:nvPr/>
        </p:nvSpPr>
        <p:spPr>
          <a:xfrm>
            <a:off x="6625992" y="1528541"/>
            <a:ext cx="417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importētājvalstis, </a:t>
            </a:r>
            <a:r>
              <a:rPr lang="lv-LV" sz="18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pic>
        <p:nvPicPr>
          <p:cNvPr id="7" name="Picture 6" descr="A close up of a tomato&#10;&#10;AI-generated content may be incorrect.">
            <a:extLst>
              <a:ext uri="{FF2B5EF4-FFF2-40B4-BE49-F238E27FC236}">
                <a16:creationId xmlns:a16="http://schemas.microsoft.com/office/drawing/2014/main" id="{77E05AE4-6393-CBBC-9215-1B6B35E4D0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805163" y="2083634"/>
            <a:ext cx="464710" cy="454835"/>
          </a:xfrm>
          <a:prstGeom prst="rect">
            <a:avLst/>
          </a:prstGeom>
        </p:spPr>
      </p:pic>
      <p:pic>
        <p:nvPicPr>
          <p:cNvPr id="9" name="Picture 8" descr="A close up of a onion&#10;&#10;AI-generated content may be incorrect.">
            <a:extLst>
              <a:ext uri="{FF2B5EF4-FFF2-40B4-BE49-F238E27FC236}">
                <a16:creationId xmlns:a16="http://schemas.microsoft.com/office/drawing/2014/main" id="{712E215F-2388-9CFE-142A-D8A3947B57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11328473" y="2046550"/>
            <a:ext cx="438065" cy="449840"/>
          </a:xfrm>
          <a:prstGeom prst="rect">
            <a:avLst/>
          </a:prstGeom>
        </p:spPr>
      </p:pic>
      <p:pic>
        <p:nvPicPr>
          <p:cNvPr id="10" name="Picture 9" descr="A close up of a onion&#10;&#10;AI-generated content may be incorrect.">
            <a:extLst>
              <a:ext uri="{FF2B5EF4-FFF2-40B4-BE49-F238E27FC236}">
                <a16:creationId xmlns:a16="http://schemas.microsoft.com/office/drawing/2014/main" id="{066C3A6D-61CF-7A0E-ECB9-F5258350E74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767612" y="2528097"/>
            <a:ext cx="416395" cy="427587"/>
          </a:xfrm>
          <a:prstGeom prst="rect">
            <a:avLst/>
          </a:prstGeom>
        </p:spPr>
      </p:pic>
      <p:pic>
        <p:nvPicPr>
          <p:cNvPr id="11" name="Picture 10" descr="A green cucumber on a white background&#10;&#10;AI-generated content may be incorrect.">
            <a:extLst>
              <a:ext uri="{FF2B5EF4-FFF2-40B4-BE49-F238E27FC236}">
                <a16:creationId xmlns:a16="http://schemas.microsoft.com/office/drawing/2014/main" id="{BD4C1721-8169-B08E-22C8-48C49A3C877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20330834">
            <a:off x="10291402" y="2603140"/>
            <a:ext cx="617999" cy="411999"/>
          </a:xfrm>
          <a:prstGeom prst="rect">
            <a:avLst/>
          </a:prstGeom>
        </p:spPr>
      </p:pic>
      <p:pic>
        <p:nvPicPr>
          <p:cNvPr id="20" name="Picture 19" descr="A close up of a tomato&#10;&#10;AI-generated content may be incorrect.">
            <a:extLst>
              <a:ext uri="{FF2B5EF4-FFF2-40B4-BE49-F238E27FC236}">
                <a16:creationId xmlns:a16="http://schemas.microsoft.com/office/drawing/2014/main" id="{552923D3-48C1-31D0-F3C4-40CAF8D0E8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9366304" y="3131603"/>
            <a:ext cx="464710" cy="454835"/>
          </a:xfrm>
          <a:prstGeom prst="rect">
            <a:avLst/>
          </a:prstGeom>
        </p:spPr>
      </p:pic>
      <p:pic>
        <p:nvPicPr>
          <p:cNvPr id="22" name="Picture 21" descr="A close up of a onion&#10;&#10;AI-generated content may be incorrect.">
            <a:extLst>
              <a:ext uri="{FF2B5EF4-FFF2-40B4-BE49-F238E27FC236}">
                <a16:creationId xmlns:a16="http://schemas.microsoft.com/office/drawing/2014/main" id="{FF19BAEA-87CD-5875-81D4-A54B75FA041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9930930" y="3098370"/>
            <a:ext cx="438065" cy="449840"/>
          </a:xfrm>
          <a:prstGeom prst="rect">
            <a:avLst/>
          </a:prstGeom>
        </p:spPr>
      </p:pic>
      <p:pic>
        <p:nvPicPr>
          <p:cNvPr id="25" name="Picture 24" descr="A green cucumber on a white background&#10;&#10;AI-generated content may be incorrect.">
            <a:extLst>
              <a:ext uri="{FF2B5EF4-FFF2-40B4-BE49-F238E27FC236}">
                <a16:creationId xmlns:a16="http://schemas.microsoft.com/office/drawing/2014/main" id="{86217EFA-D8EC-CE90-1A3B-76B988B047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20330834">
            <a:off x="9006711" y="3638080"/>
            <a:ext cx="617999" cy="411999"/>
          </a:xfrm>
          <a:prstGeom prst="rect">
            <a:avLst/>
          </a:prstGeom>
        </p:spPr>
      </p:pic>
      <p:pic>
        <p:nvPicPr>
          <p:cNvPr id="27" name="Picture 26" descr="A cauliflower with green leaves&#10;&#10;AI-generated content may be incorrect.">
            <a:extLst>
              <a:ext uri="{FF2B5EF4-FFF2-40B4-BE49-F238E27FC236}">
                <a16:creationId xmlns:a16="http://schemas.microsoft.com/office/drawing/2014/main" id="{7504399F-7853-3FA7-AA5E-305BFD0FCC8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9716793" y="3585464"/>
            <a:ext cx="427923" cy="470218"/>
          </a:xfrm>
          <a:prstGeom prst="rect">
            <a:avLst/>
          </a:prstGeom>
        </p:spPr>
      </p:pic>
      <p:pic>
        <p:nvPicPr>
          <p:cNvPr id="29" name="Picture 28" descr="A close up of a tomato&#10;&#10;AI-generated content may be incorrect.">
            <a:extLst>
              <a:ext uri="{FF2B5EF4-FFF2-40B4-BE49-F238E27FC236}">
                <a16:creationId xmlns:a16="http://schemas.microsoft.com/office/drawing/2014/main" id="{41B21B27-704D-87AA-5065-67301191CC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878734" y="4184502"/>
            <a:ext cx="464710" cy="454835"/>
          </a:xfrm>
          <a:prstGeom prst="rect">
            <a:avLst/>
          </a:prstGeom>
        </p:spPr>
      </p:pic>
      <p:pic>
        <p:nvPicPr>
          <p:cNvPr id="34" name="Picture 33" descr="A green cucumber on a white background&#10;&#10;AI-generated content may be incorrect.">
            <a:extLst>
              <a:ext uri="{FF2B5EF4-FFF2-40B4-BE49-F238E27FC236}">
                <a16:creationId xmlns:a16="http://schemas.microsoft.com/office/drawing/2014/main" id="{65F8DBD8-5064-C629-E2F6-A8824994EAD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20330834">
            <a:off x="9485476" y="4149243"/>
            <a:ext cx="617999" cy="411999"/>
          </a:xfrm>
          <a:prstGeom prst="rect">
            <a:avLst/>
          </a:prstGeom>
        </p:spPr>
      </p:pic>
      <p:pic>
        <p:nvPicPr>
          <p:cNvPr id="37" name="Picture 36" descr="A close up of a tomato&#10;&#10;AI-generated content may be incorrect.">
            <a:extLst>
              <a:ext uri="{FF2B5EF4-FFF2-40B4-BE49-F238E27FC236}">
                <a16:creationId xmlns:a16="http://schemas.microsoft.com/office/drawing/2014/main" id="{5C65FDBA-0F9E-1972-EDCB-347B556D10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8246963" y="4694267"/>
            <a:ext cx="464710" cy="454835"/>
          </a:xfrm>
          <a:prstGeom prst="rect">
            <a:avLst/>
          </a:prstGeom>
        </p:spPr>
      </p:pic>
      <p:pic>
        <p:nvPicPr>
          <p:cNvPr id="38" name="Picture 37" descr="A close up of a onion&#10;&#10;AI-generated content may be incorrect.">
            <a:extLst>
              <a:ext uri="{FF2B5EF4-FFF2-40B4-BE49-F238E27FC236}">
                <a16:creationId xmlns:a16="http://schemas.microsoft.com/office/drawing/2014/main" id="{66203B7A-2650-AD41-3C42-760818656A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8835058" y="4646828"/>
            <a:ext cx="416395" cy="427587"/>
          </a:xfrm>
          <a:prstGeom prst="rect">
            <a:avLst/>
          </a:prstGeom>
        </p:spPr>
      </p:pic>
      <p:pic>
        <p:nvPicPr>
          <p:cNvPr id="43" name="Picture 42" descr="A group of zucchini and slices&#10;&#10;AI-generated content may be incorrect.">
            <a:extLst>
              <a:ext uri="{FF2B5EF4-FFF2-40B4-BE49-F238E27FC236}">
                <a16:creationId xmlns:a16="http://schemas.microsoft.com/office/drawing/2014/main" id="{236F8DEF-DD5B-D0C1-F935-26677F755AA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9350331" y="4494539"/>
            <a:ext cx="921594" cy="61379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A8232C6B-B8F4-AE83-ED16-458CA909BEEC}"/>
              </a:ext>
            </a:extLst>
          </p:cNvPr>
          <p:cNvSpPr txBox="1"/>
          <p:nvPr/>
        </p:nvSpPr>
        <p:spPr>
          <a:xfrm>
            <a:off x="6055891" y="912998"/>
            <a:ext cx="571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valstis nodrošina 80%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kopējā importa apjoma.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929FF3E-D5AF-060A-15FC-164B6DE97F62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</a:t>
            </a:r>
            <a:r>
              <a:rPr lang="lv-LV" sz="1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Eurostat</a:t>
            </a: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dati</a:t>
            </a:r>
          </a:p>
        </p:txBody>
      </p:sp>
    </p:spTree>
    <p:extLst>
      <p:ext uri="{BB962C8B-B14F-4D97-AF65-F5344CB8AC3E}">
        <p14:creationId xmlns:p14="http://schemas.microsoft.com/office/powerpoint/2010/main" val="233615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6491C6-5F56-A22C-FC76-70E575570D40}"/>
              </a:ext>
            </a:extLst>
          </p:cNvPr>
          <p:cNvSpPr txBox="1"/>
          <p:nvPr/>
        </p:nvSpPr>
        <p:spPr>
          <a:xfrm>
            <a:off x="129971" y="1249664"/>
            <a:ext cx="57106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Importētas </a:t>
            </a:r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40 972</a:t>
            </a:r>
            <a:r>
              <a:rPr lang="lv-LV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tonnas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augļu un ogu 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5C89677-6F33-5668-0813-495A95A61B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6029397"/>
              </p:ext>
            </p:extLst>
          </p:nvPr>
        </p:nvGraphicFramePr>
        <p:xfrm>
          <a:off x="452390" y="1767353"/>
          <a:ext cx="4998088" cy="38882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B6E9F1-AAD9-7F3E-291E-0B88F33435AC}"/>
              </a:ext>
            </a:extLst>
          </p:cNvPr>
          <p:cNvSpPr txBox="1"/>
          <p:nvPr/>
        </p:nvSpPr>
        <p:spPr>
          <a:xfrm>
            <a:off x="129971" y="186686"/>
            <a:ext cx="119530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Kādus augļus / ogas importējam? </a:t>
            </a: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To, ko varam paši izaudzēt</a:t>
            </a:r>
            <a:endParaRPr lang="lv-LV" sz="3000" b="1" dirty="0">
              <a:solidFill>
                <a:srgbClr val="3E1E1F"/>
              </a:solidFill>
              <a:latin typeface="Segoe UI" panose="020B0502040204020203" pitchFamily="34" charset="0"/>
              <a:ea typeface="+mj-ea"/>
              <a:cs typeface="Segoe UI" panose="020B0502040204020203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2C874B5-3A7D-4F77-106E-AD9C3D54B82C}"/>
              </a:ext>
            </a:extLst>
          </p:cNvPr>
          <p:cNvCxnSpPr>
            <a:cxnSpLocks/>
          </p:cNvCxnSpPr>
          <p:nvPr/>
        </p:nvCxnSpPr>
        <p:spPr>
          <a:xfrm>
            <a:off x="5252470" y="1249664"/>
            <a:ext cx="0" cy="4509459"/>
          </a:xfrm>
          <a:prstGeom prst="line">
            <a:avLst/>
          </a:prstGeom>
          <a:ln w="190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5EB44A8-EF03-084C-BA7C-F84632D61F3B}"/>
              </a:ext>
            </a:extLst>
          </p:cNvPr>
          <p:cNvSpPr txBox="1"/>
          <p:nvPr/>
        </p:nvSpPr>
        <p:spPr>
          <a:xfrm>
            <a:off x="6613161" y="2084463"/>
            <a:ext cx="41713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lv-LV" sz="1800" b="1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TOP importētājvalstis, </a:t>
            </a:r>
            <a:r>
              <a:rPr lang="lv-LV" sz="1800" b="0" i="0" u="none" strike="noStrike" kern="1200" baseline="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7899E-7EF8-46F2-3B8F-FFC678344FF9}"/>
              </a:ext>
            </a:extLst>
          </p:cNvPr>
          <p:cNvSpPr txBox="1"/>
          <p:nvPr/>
        </p:nvSpPr>
        <p:spPr>
          <a:xfrm>
            <a:off x="6059559" y="1252446"/>
            <a:ext cx="49053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v-LV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6 valstis nodrošina 87%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no kopējā importa apjoma.</a:t>
            </a:r>
          </a:p>
        </p:txBody>
      </p:sp>
      <p:pic>
        <p:nvPicPr>
          <p:cNvPr id="21" name="Picture 20" descr="A picture containing apple, fruit, red&#10;&#10;Description automatically generated">
            <a:extLst>
              <a:ext uri="{FF2B5EF4-FFF2-40B4-BE49-F238E27FC236}">
                <a16:creationId xmlns:a16="http://schemas.microsoft.com/office/drawing/2014/main" id="{20CC24F2-842A-F667-4297-206D2089B1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163" y="3571233"/>
            <a:ext cx="543498" cy="543498"/>
          </a:xfrm>
          <a:prstGeom prst="rect">
            <a:avLst/>
          </a:prstGeom>
        </p:spPr>
      </p:pic>
      <p:pic>
        <p:nvPicPr>
          <p:cNvPr id="22" name="Picture 21" descr="A close-up of a pear&#10;&#10;AI-generated content may be incorrect.">
            <a:extLst>
              <a:ext uri="{FF2B5EF4-FFF2-40B4-BE49-F238E27FC236}">
                <a16:creationId xmlns:a16="http://schemas.microsoft.com/office/drawing/2014/main" id="{3C14CE15-175F-B6D0-C39D-62C7A833B0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214311" y="3540226"/>
            <a:ext cx="358457" cy="548396"/>
          </a:xfrm>
          <a:prstGeom prst="rect">
            <a:avLst/>
          </a:prstGeom>
        </p:spPr>
      </p:pic>
      <p:pic>
        <p:nvPicPr>
          <p:cNvPr id="24" name="Picture 23" descr="A group of black grapes&#10;&#10;AI-generated content may be incorrect.">
            <a:extLst>
              <a:ext uri="{FF2B5EF4-FFF2-40B4-BE49-F238E27FC236}">
                <a16:creationId xmlns:a16="http://schemas.microsoft.com/office/drawing/2014/main" id="{D56220F0-C07E-B1EC-E7EF-CBB373D3C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720663" y="3621941"/>
            <a:ext cx="538526" cy="442081"/>
          </a:xfrm>
          <a:prstGeom prst="rect">
            <a:avLst/>
          </a:prstGeom>
        </p:spPr>
      </p:pic>
      <p:pic>
        <p:nvPicPr>
          <p:cNvPr id="26" name="Picture 25" descr="A plum cut in half&#10;&#10;AI-generated content may be incorrect.">
            <a:extLst>
              <a:ext uri="{FF2B5EF4-FFF2-40B4-BE49-F238E27FC236}">
                <a16:creationId xmlns:a16="http://schemas.microsoft.com/office/drawing/2014/main" id="{2319BB1C-9F26-80E8-81BA-298C03A7B0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38714" y="4064022"/>
            <a:ext cx="670560" cy="568736"/>
          </a:xfrm>
          <a:prstGeom prst="rect">
            <a:avLst/>
          </a:prstGeom>
        </p:spPr>
      </p:pic>
      <p:pic>
        <p:nvPicPr>
          <p:cNvPr id="28" name="Picture 27" descr="A group of cherries with stems&#10;&#10;AI-generated content may be incorrect.">
            <a:extLst>
              <a:ext uri="{FF2B5EF4-FFF2-40B4-BE49-F238E27FC236}">
                <a16:creationId xmlns:a16="http://schemas.microsoft.com/office/drawing/2014/main" id="{4BAAB5EE-711C-2927-4343-C8AA3C13AA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77324" y="4114731"/>
            <a:ext cx="521518" cy="450592"/>
          </a:xfrm>
          <a:prstGeom prst="rect">
            <a:avLst/>
          </a:prstGeom>
        </p:spPr>
      </p:pic>
      <p:pic>
        <p:nvPicPr>
          <p:cNvPr id="30" name="Picture 29" descr="A picture containing apple, fruit, red&#10;&#10;Description automatically generated">
            <a:extLst>
              <a:ext uri="{FF2B5EF4-FFF2-40B4-BE49-F238E27FC236}">
                <a16:creationId xmlns:a16="http://schemas.microsoft.com/office/drawing/2014/main" id="{B06AB0D9-FCDC-418A-7794-EBE6FE11E2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258" y="4064022"/>
            <a:ext cx="543498" cy="543498"/>
          </a:xfrm>
          <a:prstGeom prst="rect">
            <a:avLst/>
          </a:prstGeom>
        </p:spPr>
      </p:pic>
      <p:pic>
        <p:nvPicPr>
          <p:cNvPr id="31" name="Picture 30" descr="A cut strawberry with green leaves&#10;&#10;AI-generated content may be incorrect.">
            <a:extLst>
              <a:ext uri="{FF2B5EF4-FFF2-40B4-BE49-F238E27FC236}">
                <a16:creationId xmlns:a16="http://schemas.microsoft.com/office/drawing/2014/main" id="{8E27EB68-D25A-E8AF-502A-1A5CECE5942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338713" y="4607520"/>
            <a:ext cx="670560" cy="487680"/>
          </a:xfrm>
          <a:prstGeom prst="rect">
            <a:avLst/>
          </a:prstGeom>
        </p:spPr>
      </p:pic>
      <p:pic>
        <p:nvPicPr>
          <p:cNvPr id="32" name="Picture 31" descr="A group of cherries with stems&#10;&#10;AI-generated content may be incorrect.">
            <a:extLst>
              <a:ext uri="{FF2B5EF4-FFF2-40B4-BE49-F238E27FC236}">
                <a16:creationId xmlns:a16="http://schemas.microsoft.com/office/drawing/2014/main" id="{F15D4A41-1749-6C2F-13F6-86105232405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83856" y="4581025"/>
            <a:ext cx="521518" cy="450592"/>
          </a:xfrm>
          <a:prstGeom prst="rect">
            <a:avLst/>
          </a:prstGeom>
        </p:spPr>
      </p:pic>
      <p:pic>
        <p:nvPicPr>
          <p:cNvPr id="33" name="Picture 32" descr="A picture containing apple, fruit, red&#10;&#10;Description automatically generated">
            <a:extLst>
              <a:ext uri="{FF2B5EF4-FFF2-40B4-BE49-F238E27FC236}">
                <a16:creationId xmlns:a16="http://schemas.microsoft.com/office/drawing/2014/main" id="{063C8FAC-4C7A-92DE-BFD1-BECA71C8D7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050" y="5031617"/>
            <a:ext cx="543498" cy="543498"/>
          </a:xfrm>
          <a:prstGeom prst="rect">
            <a:avLst/>
          </a:prstGeom>
        </p:spPr>
      </p:pic>
      <p:pic>
        <p:nvPicPr>
          <p:cNvPr id="34" name="Picture 33" descr="A group of cherries with stems&#10;&#10;AI-generated content may be incorrect.">
            <a:extLst>
              <a:ext uri="{FF2B5EF4-FFF2-40B4-BE49-F238E27FC236}">
                <a16:creationId xmlns:a16="http://schemas.microsoft.com/office/drawing/2014/main" id="{1C86066B-970B-A2CE-5493-75D1515EC8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199145" y="5089261"/>
            <a:ext cx="521518" cy="450592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6057612-E6BB-FC65-644A-E1E349A07640}"/>
              </a:ext>
            </a:extLst>
          </p:cNvPr>
          <p:cNvGrpSpPr/>
          <p:nvPr/>
        </p:nvGrpSpPr>
        <p:grpSpPr>
          <a:xfrm>
            <a:off x="5252470" y="2485052"/>
            <a:ext cx="6830560" cy="3305241"/>
            <a:chOff x="5252470" y="2485052"/>
            <a:chExt cx="6830560" cy="3305241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50555FE-2CA3-6933-B69A-D6BBDE44A275}"/>
                </a:ext>
              </a:extLst>
            </p:cNvPr>
            <p:cNvGrpSpPr/>
            <p:nvPr/>
          </p:nvGrpSpPr>
          <p:grpSpPr>
            <a:xfrm>
              <a:off x="5252470" y="2485052"/>
              <a:ext cx="6830560" cy="3305241"/>
              <a:chOff x="5252470" y="2485052"/>
              <a:chExt cx="6830560" cy="3305241"/>
            </a:xfrm>
          </p:grpSpPr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EC63B64A-1368-B58E-E6C3-B948F24D69F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359259050"/>
                  </p:ext>
                </p:extLst>
              </p:nvPr>
            </p:nvGraphicFramePr>
            <p:xfrm>
              <a:off x="5252470" y="2485052"/>
              <a:ext cx="4909938" cy="3305241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14"/>
              </a:graphicData>
            </a:graphic>
          </p:graphicFrame>
          <p:pic>
            <p:nvPicPr>
              <p:cNvPr id="15" name="Picture 14" descr="A picture containing apple, fruit, red&#10;&#10;Description automatically generated">
                <a:extLst>
                  <a:ext uri="{FF2B5EF4-FFF2-40B4-BE49-F238E27FC236}">
                    <a16:creationId xmlns:a16="http://schemas.microsoft.com/office/drawing/2014/main" id="{54E2053B-0E4F-C97D-AF91-138ECB4EE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0958" y="2533024"/>
                <a:ext cx="543498" cy="543498"/>
              </a:xfrm>
              <a:prstGeom prst="rect">
                <a:avLst/>
              </a:prstGeom>
            </p:spPr>
          </p:pic>
          <p:pic>
            <p:nvPicPr>
              <p:cNvPr id="16" name="Picture 15" descr="A cut strawberry with green leaves&#10;&#10;AI-generated content may be incorrect.">
                <a:extLst>
                  <a:ext uri="{FF2B5EF4-FFF2-40B4-BE49-F238E27FC236}">
                    <a16:creationId xmlns:a16="http://schemas.microsoft.com/office/drawing/2014/main" id="{17D11D92-C22E-A03E-5BF7-0294EA38F4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3"/>
                  </a:ext>
                </a:extLst>
              </a:blip>
              <a:stretch>
                <a:fillRect/>
              </a:stretch>
            </p:blipFill>
            <p:spPr>
              <a:xfrm>
                <a:off x="10594456" y="2566109"/>
                <a:ext cx="670560" cy="487680"/>
              </a:xfrm>
              <a:prstGeom prst="rect">
                <a:avLst/>
              </a:prstGeom>
            </p:spPr>
          </p:pic>
          <p:pic>
            <p:nvPicPr>
              <p:cNvPr id="17" name="Picture 16" descr="A group of blueberries with leaves&#10;&#10;AI-generated content may be incorrect.">
                <a:extLst>
                  <a:ext uri="{FF2B5EF4-FFF2-40B4-BE49-F238E27FC236}">
                    <a16:creationId xmlns:a16="http://schemas.microsoft.com/office/drawing/2014/main" id="{C64597D3-7C0C-3B00-13CA-ACE5E53D83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16"/>
                  </a:ext>
                </a:extLst>
              </a:blip>
              <a:stretch>
                <a:fillRect/>
              </a:stretch>
            </p:blipFill>
            <p:spPr>
              <a:xfrm>
                <a:off x="11277739" y="2533024"/>
                <a:ext cx="805291" cy="568737"/>
              </a:xfrm>
              <a:prstGeom prst="rect">
                <a:avLst/>
              </a:prstGeom>
            </p:spPr>
          </p:pic>
        </p:grpSp>
        <p:pic>
          <p:nvPicPr>
            <p:cNvPr id="18" name="Picture 17" descr="A close-up of a pear&#10;&#10;AI-generated content may be incorrect.">
              <a:extLst>
                <a:ext uri="{FF2B5EF4-FFF2-40B4-BE49-F238E27FC236}">
                  <a16:creationId xmlns:a16="http://schemas.microsoft.com/office/drawing/2014/main" id="{A7363C56-E9D2-C817-33FF-911B9D5677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8294211" y="3042397"/>
              <a:ext cx="358457" cy="548396"/>
            </a:xfrm>
            <a:prstGeom prst="rect">
              <a:avLst/>
            </a:prstGeom>
          </p:spPr>
        </p:pic>
        <p:pic>
          <p:nvPicPr>
            <p:cNvPr id="19" name="Picture 18" descr="A picture containing apple, fruit, red&#10;&#10;Description automatically generated">
              <a:extLst>
                <a:ext uri="{FF2B5EF4-FFF2-40B4-BE49-F238E27FC236}">
                  <a16:creationId xmlns:a16="http://schemas.microsoft.com/office/drawing/2014/main" id="{C9B9A78E-9496-803F-713D-9582878D1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2560" y="3076522"/>
              <a:ext cx="543498" cy="543498"/>
            </a:xfrm>
            <a:prstGeom prst="rect">
              <a:avLst/>
            </a:prstGeom>
          </p:spPr>
        </p:pic>
        <p:pic>
          <p:nvPicPr>
            <p:cNvPr id="20" name="Picture 19" descr="A group of blueberries with leaves&#10;&#10;AI-generated content may be incorrect.">
              <a:extLst>
                <a:ext uri="{FF2B5EF4-FFF2-40B4-BE49-F238E27FC236}">
                  <a16:creationId xmlns:a16="http://schemas.microsoft.com/office/drawing/2014/main" id="{DCE46DC2-DE7D-7F4D-3FE5-AA7969BA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6"/>
                </a:ext>
              </a:extLst>
            </a:blip>
            <a:stretch>
              <a:fillRect/>
            </a:stretch>
          </p:blipFill>
          <p:spPr>
            <a:xfrm>
              <a:off x="9357150" y="3106141"/>
              <a:ext cx="760359" cy="537004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F8022016-A073-DB41-4EA7-0A1181968907}"/>
              </a:ext>
            </a:extLst>
          </p:cNvPr>
          <p:cNvSpPr txBox="1"/>
          <p:nvPr/>
        </p:nvSpPr>
        <p:spPr>
          <a:xfrm>
            <a:off x="1425205" y="6120439"/>
            <a:ext cx="100790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lv-LV" sz="2200" b="1" dirty="0">
                <a:solidFill>
                  <a:schemeClr val="accent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 apjoms samazinās, bet piegāžu koncentrācija saglabājas augsta.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3CAC5B-4EBB-4CA3-B65E-5A86FB488D78}"/>
              </a:ext>
            </a:extLst>
          </p:cNvPr>
          <p:cNvSpPr txBox="1">
            <a:spLocks/>
          </p:cNvSpPr>
          <p:nvPr/>
        </p:nvSpPr>
        <p:spPr>
          <a:xfrm>
            <a:off x="0" y="6538472"/>
            <a:ext cx="4482273" cy="292589"/>
          </a:xfrm>
          <a:prstGeom prst="rect">
            <a:avLst/>
          </a:prstGeom>
        </p:spPr>
        <p:txBody>
          <a:bodyPr wrap="square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Avots: </a:t>
            </a:r>
            <a:r>
              <a:rPr lang="lv-LV" sz="11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Eurostat</a:t>
            </a:r>
            <a:r>
              <a:rPr lang="lv-LV" sz="11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dati</a:t>
            </a:r>
          </a:p>
        </p:txBody>
      </p:sp>
    </p:spTree>
    <p:extLst>
      <p:ext uri="{BB962C8B-B14F-4D97-AF65-F5344CB8AC3E}">
        <p14:creationId xmlns:p14="http://schemas.microsoft.com/office/powerpoint/2010/main" val="410047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8">
            <a:extLst>
              <a:ext uri="{FF2B5EF4-FFF2-40B4-BE49-F238E27FC236}">
                <a16:creationId xmlns:a16="http://schemas.microsoft.com/office/drawing/2014/main" id="{A6D632F9-BB48-B7A8-A495-D8B57339408E}"/>
              </a:ext>
            </a:extLst>
          </p:cNvPr>
          <p:cNvSpPr txBox="1">
            <a:spLocks/>
          </p:cNvSpPr>
          <p:nvPr/>
        </p:nvSpPr>
        <p:spPr>
          <a:xfrm>
            <a:off x="127159" y="164834"/>
            <a:ext cx="7907516" cy="5685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	</a:t>
            </a:r>
            <a:r>
              <a:rPr lang="lv-LV" sz="3000" b="1" dirty="0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Nākotnes FOKUSS _ KLP 2027 -- →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0D52A8-B1B5-8D02-C0C3-1FE5F3DCB4A5}"/>
              </a:ext>
            </a:extLst>
          </p:cNvPr>
          <p:cNvSpPr txBox="1"/>
          <p:nvPr/>
        </p:nvSpPr>
        <p:spPr>
          <a:xfrm>
            <a:off x="2922270" y="745846"/>
            <a:ext cx="8583930" cy="85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3820" algn="just">
              <a:lnSpc>
                <a:spcPct val="107000"/>
              </a:lnSpc>
              <a:spcAft>
                <a:spcPts val="800"/>
              </a:spcAft>
            </a:pPr>
            <a:r>
              <a:rPr lang="lv-LV" sz="2400" i="1" dirty="0">
                <a:effectLst/>
                <a:latin typeface="Segoe UI Light" panose="020B0502040204020203" pitchFamily="34" charset="0"/>
                <a:ea typeface="Arial Unicode MS"/>
                <a:cs typeface="Segoe UI Light" panose="020B0502040204020203" pitchFamily="34" charset="0"/>
              </a:rPr>
              <a:t>2025. gada jūlijā EK publicēja sākotnējo likumdošanas priekšlikumus ES Daudzgadu finanšu shēmai 2028.-2034.gadam</a:t>
            </a:r>
            <a:endParaRPr lang="lv-LV" sz="2400" i="1" dirty="0">
              <a:effectLst/>
              <a:latin typeface="Segoe UI Light" panose="020B0502040204020203" pitchFamily="34" charset="0"/>
              <a:ea typeface="Calibri" panose="020F050202020403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A80D47-23A7-C5D8-CE68-451EA9078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58103">
            <a:off x="3913198" y="1826253"/>
            <a:ext cx="8090554" cy="4621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576C2D-AD14-39A7-8D2F-48541D9FEDEA}"/>
              </a:ext>
            </a:extLst>
          </p:cNvPr>
          <p:cNvSpPr txBox="1">
            <a:spLocks/>
          </p:cNvSpPr>
          <p:nvPr/>
        </p:nvSpPr>
        <p:spPr>
          <a:xfrm>
            <a:off x="127159" y="2220162"/>
            <a:ext cx="3422716" cy="4313985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50838" indent="-350838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2000" indent="-292100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731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430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2963" indent="-233363" algn="l" defTabSz="93821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83835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5362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3412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93197" indent="-234893" algn="l" defTabSz="93957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just">
              <a:buFont typeface="+mj-lt"/>
              <a:buAutoNum type="arabicParenR"/>
            </a:pPr>
            <a:r>
              <a:rPr lang="lv-LV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Efektīva un ilgtspējīga nacionālo resursu izmantošana.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lv-LV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Konkurētspējīga un efektīva uzņēmējdarbība lauksaimniecībā, radot augstāku pievienoto vērtību tautsaimniecībai.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lv-LV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Tirgus pieejamības un eksportspējas stiprināšana.</a:t>
            </a:r>
          </a:p>
          <a:p>
            <a:pPr marL="514350" indent="-514350" algn="just">
              <a:buFont typeface="+mj-lt"/>
              <a:buAutoNum type="arabicParenR"/>
            </a:pPr>
            <a:r>
              <a:rPr lang="lv-LV" sz="2000" dirty="0">
                <a:latin typeface="Segoe UI Light" panose="020B0502040204020203" pitchFamily="34" charset="0"/>
                <a:cs typeface="Segoe UI Light" panose="020B0502040204020203" pitchFamily="34" charset="0"/>
              </a:rPr>
              <a:t>Risku vadība ar līdzsvarotu atbildību.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09297D-2AEC-3EB5-512A-13547316D6DA}"/>
              </a:ext>
            </a:extLst>
          </p:cNvPr>
          <p:cNvSpPr txBox="1"/>
          <p:nvPr/>
        </p:nvSpPr>
        <p:spPr>
          <a:xfrm>
            <a:off x="45244" y="1758497"/>
            <a:ext cx="71689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lv-LV" sz="2400" b="1" dirty="0">
                <a:solidFill>
                  <a:srgbClr val="3E1E1F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Fokusi, balstīti ekosistēmas izaicinājumos</a:t>
            </a:r>
          </a:p>
        </p:txBody>
      </p:sp>
    </p:spTree>
    <p:extLst>
      <p:ext uri="{BB962C8B-B14F-4D97-AF65-F5344CB8AC3E}">
        <p14:creationId xmlns:p14="http://schemas.microsoft.com/office/powerpoint/2010/main" val="216547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56C9F1-AF84-777E-53B6-6D456E316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856" y="1320439"/>
            <a:ext cx="10602938" cy="4454357"/>
          </a:xfrm>
          <a:prstGeom prst="rect">
            <a:avLst/>
          </a:prstGeom>
        </p:spPr>
      </p:pic>
      <p:sp>
        <p:nvSpPr>
          <p:cNvPr id="2" name="Title 8">
            <a:extLst>
              <a:ext uri="{FF2B5EF4-FFF2-40B4-BE49-F238E27FC236}">
                <a16:creationId xmlns:a16="http://schemas.microsoft.com/office/drawing/2014/main" id="{D50D315A-5B52-BE94-B795-B9D6F155AAB0}"/>
              </a:ext>
            </a:extLst>
          </p:cNvPr>
          <p:cNvSpPr txBox="1">
            <a:spLocks/>
          </p:cNvSpPr>
          <p:nvPr/>
        </p:nvSpPr>
        <p:spPr>
          <a:xfrm>
            <a:off x="195458" y="193707"/>
            <a:ext cx="11510010" cy="68459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v-LV" sz="3200" b="1">
                <a:solidFill>
                  <a:srgbClr val="3E1E1F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Kāda būs Latvijas lauksaimniecība, ja …</a:t>
            </a:r>
          </a:p>
        </p:txBody>
      </p:sp>
    </p:spTree>
    <p:extLst>
      <p:ext uri="{BB962C8B-B14F-4D97-AF65-F5344CB8AC3E}">
        <p14:creationId xmlns:p14="http://schemas.microsoft.com/office/powerpoint/2010/main" val="526970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46937f-5fad-41b5-858f-0c3a45b64c56">
      <Terms xmlns="http://schemas.microsoft.com/office/infopath/2007/PartnerControls"/>
    </lcf76f155ced4ddcb4097134ff3c332f>
    <TaxCatchAll xmlns="ccaf4d2a-6e75-4505-bb7b-a920f961316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7341EB2B0760614F87A39784E4C6EA14" ma:contentTypeVersion="13" ma:contentTypeDescription="Izveidot jaunu dokumentu." ma:contentTypeScope="" ma:versionID="9f87ddd31f49096b2bedddc937160157">
  <xsd:schema xmlns:xsd="http://www.w3.org/2001/XMLSchema" xmlns:xs="http://www.w3.org/2001/XMLSchema" xmlns:p="http://schemas.microsoft.com/office/2006/metadata/properties" xmlns:ns2="ccaf4d2a-6e75-4505-bb7b-a920f961316a" xmlns:ns3="bb46937f-5fad-41b5-858f-0c3a45b64c56" targetNamespace="http://schemas.microsoft.com/office/2006/metadata/properties" ma:root="true" ma:fieldsID="1b81d86b692435dd973f91c5b04880ce" ns2:_="" ns3:_="">
    <xsd:import namespace="ccaf4d2a-6e75-4505-bb7b-a920f961316a"/>
    <xsd:import namespace="bb46937f-5fad-41b5-858f-0c3a45b64c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f4d2a-6e75-4505-bb7b-a920f961316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50961d09-0167-4512-8a2f-e7761ebc1551}" ma:internalName="TaxCatchAll" ma:showField="CatchAllData" ma:web="ccaf4d2a-6e75-4505-bb7b-a920f961316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46937f-5fad-41b5-858f-0c3a45b64c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Attēlu atzīmes" ma:readOnly="false" ma:fieldId="{5cf76f15-5ced-4ddc-b409-7134ff3c332f}" ma:taxonomyMulti="true" ma:sspId="f64b0a3e-10fb-4f15-b313-4a518feceec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32D88C-7190-4F8C-9DCF-D0C843EFF4BB}">
  <ds:schemaRefs>
    <ds:schemaRef ds:uri="http://purl.org/dc/dcmitype/"/>
    <ds:schemaRef ds:uri="http://schemas.microsoft.com/office/2006/metadata/properties"/>
    <ds:schemaRef ds:uri="bb46937f-5fad-41b5-858f-0c3a45b64c56"/>
    <ds:schemaRef ds:uri="http://www.w3.org/XML/1998/namespace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ccaf4d2a-6e75-4505-bb7b-a920f961316a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AE297C5-C3ED-4278-A604-F9FB24E075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F9A6C5-F806-4185-99C5-FA02FBE6D827}">
  <ds:schemaRefs>
    <ds:schemaRef ds:uri="bb46937f-5fad-41b5-858f-0c3a45b64c56"/>
    <ds:schemaRef ds:uri="ccaf4d2a-6e75-4505-bb7b-a920f961316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3083</TotalTime>
  <Words>1684</Words>
  <Application>Microsoft Office PowerPoint</Application>
  <PresentationFormat>Widescreen</PresentationFormat>
  <Paragraphs>323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Aptos</vt:lpstr>
      <vt:lpstr>Aptos Display</vt:lpstr>
      <vt:lpstr>Arial</vt:lpstr>
      <vt:lpstr>Calibri Light</vt:lpstr>
      <vt:lpstr>Segoe UI</vt:lpstr>
      <vt:lpstr>Segoe UI Light</vt:lpstr>
      <vt:lpstr>Times New Roman</vt:lpstr>
      <vt:lpstr>Verdana</vt:lpstr>
      <vt:lpstr>Office Theme</vt:lpstr>
      <vt:lpstr>«Dārzkopības nozares izvērtējums 2025 un nākotnes tendences»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Dace Freimane</dc:creator>
  <cp:lastModifiedBy>Dace Freimane</cp:lastModifiedBy>
  <cp:revision>18</cp:revision>
  <cp:lastPrinted>2026-02-10T05:55:19Z</cp:lastPrinted>
  <dcterms:created xsi:type="dcterms:W3CDTF">2025-06-05T16:25:19Z</dcterms:created>
  <dcterms:modified xsi:type="dcterms:W3CDTF">2026-02-26T21:29:57Z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0x0101007341EB2B0760614F87A39784E4C6EA14</vt:lpwstr>
  </property>
  <property fmtid="{D5CDD505-2E9C-101B-9397-08002B2CF9AE}" pid="3" name="MediaServiceImageTags">
    <vt:lpwstr/>
  </property>
</Properties>
</file>