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1" r:id="rId1"/>
  </p:sldMasterIdLst>
  <p:sldIdLst>
    <p:sldId id="260" r:id="rId2"/>
    <p:sldId id="261" r:id="rId3"/>
    <p:sldId id="284" r:id="rId4"/>
    <p:sldId id="300" r:id="rId5"/>
    <p:sldId id="298" r:id="rId6"/>
    <p:sldId id="290" r:id="rId7"/>
    <p:sldId id="291" r:id="rId8"/>
    <p:sldId id="301" r:id="rId9"/>
    <p:sldId id="263" r:id="rId10"/>
    <p:sldId id="280" r:id="rId11"/>
    <p:sldId id="278" r:id="rId12"/>
    <p:sldId id="303" r:id="rId13"/>
    <p:sldId id="304" r:id="rId14"/>
    <p:sldId id="288" r:id="rId15"/>
    <p:sldId id="279" r:id="rId16"/>
    <p:sldId id="266" r:id="rId17"/>
    <p:sldId id="282" r:id="rId18"/>
    <p:sldId id="293" r:id="rId19"/>
    <p:sldId id="287" r:id="rId20"/>
    <p:sldId id="267" r:id="rId21"/>
    <p:sldId id="299" r:id="rId22"/>
    <p:sldId id="286" r:id="rId23"/>
    <p:sldId id="294" r:id="rId24"/>
    <p:sldId id="295" r:id="rId25"/>
    <p:sldId id="268" r:id="rId26"/>
    <p:sldId id="285" r:id="rId27"/>
    <p:sldId id="269" r:id="rId28"/>
    <p:sldId id="302" r:id="rId29"/>
    <p:sldId id="275" r:id="rId30"/>
    <p:sldId id="305" r:id="rId31"/>
    <p:sldId id="309" r:id="rId32"/>
    <p:sldId id="306" r:id="rId33"/>
    <p:sldId id="307" r:id="rId34"/>
    <p:sldId id="308" r:id="rId35"/>
    <p:sldId id="31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2B792-98EF-4AB8-A027-EFFC182D7BDE}" v="649" dt="2024-02-29T12:24:53.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4" autoAdjust="0"/>
    <p:restoredTop sz="93216" autoAdjust="0"/>
  </p:normalViewPr>
  <p:slideViewPr>
    <p:cSldViewPr snapToGrid="0">
      <p:cViewPr varScale="1">
        <p:scale>
          <a:sx n="106" d="100"/>
          <a:sy n="106" d="100"/>
        </p:scale>
        <p:origin x="56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ānis Krastiņš" userId="9e55d6d185850c1d" providerId="LiveId" clId="{89CDCA21-2332-4BBA-9FAC-295910568734}"/>
    <pc:docChg chg="undo custSel addSld delSld modSld">
      <pc:chgData name="Jānis Krastiņš" userId="9e55d6d185850c1d" providerId="LiveId" clId="{89CDCA21-2332-4BBA-9FAC-295910568734}" dt="2024-02-25T15:55:38.631" v="327" actId="47"/>
      <pc:docMkLst>
        <pc:docMk/>
      </pc:docMkLst>
      <pc:sldChg chg="addSp delSp modSp mod setBg setClrOvrMap">
        <pc:chgData name="Jānis Krastiņš" userId="9e55d6d185850c1d" providerId="LiveId" clId="{89CDCA21-2332-4BBA-9FAC-295910568734}" dt="2024-02-25T15:19:42.607" v="66" actId="1440"/>
        <pc:sldMkLst>
          <pc:docMk/>
          <pc:sldMk cId="2507793594" sldId="260"/>
        </pc:sldMkLst>
        <pc:spChg chg="mod">
          <ac:chgData name="Jānis Krastiņš" userId="9e55d6d185850c1d" providerId="LiveId" clId="{89CDCA21-2332-4BBA-9FAC-295910568734}" dt="2024-02-25T15:14:14.219" v="56" actId="26606"/>
          <ac:spMkLst>
            <pc:docMk/>
            <pc:sldMk cId="2507793594" sldId="260"/>
            <ac:spMk id="2" creationId="{00000000-0000-0000-0000-000000000000}"/>
          </ac:spMkLst>
        </pc:spChg>
        <pc:spChg chg="mod">
          <ac:chgData name="Jānis Krastiņš" userId="9e55d6d185850c1d" providerId="LiveId" clId="{89CDCA21-2332-4BBA-9FAC-295910568734}" dt="2024-02-25T15:14:14.219" v="56" actId="26606"/>
          <ac:spMkLst>
            <pc:docMk/>
            <pc:sldMk cId="2507793594" sldId="260"/>
            <ac:spMk id="10" creationId="{00000000-0000-0000-0000-000000000000}"/>
          </ac:spMkLst>
        </pc:spChg>
        <pc:spChg chg="add del">
          <ac:chgData name="Jānis Krastiņš" userId="9e55d6d185850c1d" providerId="LiveId" clId="{89CDCA21-2332-4BBA-9FAC-295910568734}" dt="2024-02-25T15:13:25.194" v="42" actId="26606"/>
          <ac:spMkLst>
            <pc:docMk/>
            <pc:sldMk cId="2507793594" sldId="260"/>
            <ac:spMk id="12" creationId="{8E2EB503-A017-4457-A105-53638C97DEB8}"/>
          </ac:spMkLst>
        </pc:spChg>
        <pc:spChg chg="add del">
          <ac:chgData name="Jānis Krastiņš" userId="9e55d6d185850c1d" providerId="LiveId" clId="{89CDCA21-2332-4BBA-9FAC-295910568734}" dt="2024-02-25T15:14:14.219" v="56" actId="26606"/>
          <ac:spMkLst>
            <pc:docMk/>
            <pc:sldMk cId="2507793594" sldId="260"/>
            <ac:spMk id="13" creationId="{4BE9D4C4-9FA3-4885-A769-301639CC7AD4}"/>
          </ac:spMkLst>
        </pc:spChg>
        <pc:spChg chg="add del">
          <ac:chgData name="Jānis Krastiņš" userId="9e55d6d185850c1d" providerId="LiveId" clId="{89CDCA21-2332-4BBA-9FAC-295910568734}" dt="2024-02-25T15:14:14.219" v="56" actId="26606"/>
          <ac:spMkLst>
            <pc:docMk/>
            <pc:sldMk cId="2507793594" sldId="260"/>
            <ac:spMk id="14" creationId="{4524F065-9F7C-400C-9A20-B343BFAA6AAB}"/>
          </ac:spMkLst>
        </pc:spChg>
        <pc:spChg chg="add del">
          <ac:chgData name="Jānis Krastiņš" userId="9e55d6d185850c1d" providerId="LiveId" clId="{89CDCA21-2332-4BBA-9FAC-295910568734}" dt="2024-02-25T15:14:14.219" v="56" actId="26606"/>
          <ac:spMkLst>
            <pc:docMk/>
            <pc:sldMk cId="2507793594" sldId="260"/>
            <ac:spMk id="16" creationId="{7EB6695E-BED5-4DA3-8C9B-AD301AEF4776}"/>
          </ac:spMkLst>
        </pc:spChg>
        <pc:spChg chg="add del">
          <ac:chgData name="Jānis Krastiņš" userId="9e55d6d185850c1d" providerId="LiveId" clId="{89CDCA21-2332-4BBA-9FAC-295910568734}" dt="2024-02-25T15:14:14.219" v="56" actId="26606"/>
          <ac:spMkLst>
            <pc:docMk/>
            <pc:sldMk cId="2507793594" sldId="260"/>
            <ac:spMk id="18" creationId="{46DB9E65-E072-43AF-A8C9-9744BA0CC25F}"/>
          </ac:spMkLst>
        </pc:spChg>
        <pc:spChg chg="add del">
          <ac:chgData name="Jānis Krastiņš" userId="9e55d6d185850c1d" providerId="LiveId" clId="{89CDCA21-2332-4BBA-9FAC-295910568734}" dt="2024-02-25T15:07:51.559" v="4" actId="26606"/>
          <ac:spMkLst>
            <pc:docMk/>
            <pc:sldMk cId="2507793594" sldId="260"/>
            <ac:spMk id="19" creationId="{3F088236-D655-4F88-B238-E16762358025}"/>
          </ac:spMkLst>
        </pc:spChg>
        <pc:spChg chg="add del">
          <ac:chgData name="Jānis Krastiņš" userId="9e55d6d185850c1d" providerId="LiveId" clId="{89CDCA21-2332-4BBA-9FAC-295910568734}" dt="2024-02-25T15:07:51.559" v="4" actId="26606"/>
          <ac:spMkLst>
            <pc:docMk/>
            <pc:sldMk cId="2507793594" sldId="260"/>
            <ac:spMk id="21" creationId="{3DAC0C92-199E-475C-9390-119A9B027276}"/>
          </ac:spMkLst>
        </pc:spChg>
        <pc:spChg chg="add del">
          <ac:chgData name="Jānis Krastiņš" userId="9e55d6d185850c1d" providerId="LiveId" clId="{89CDCA21-2332-4BBA-9FAC-295910568734}" dt="2024-02-25T15:07:51.559" v="4" actId="26606"/>
          <ac:spMkLst>
            <pc:docMk/>
            <pc:sldMk cId="2507793594" sldId="260"/>
            <ac:spMk id="23" creationId="{C4CFB339-0ED8-4FE2-9EF1-6D1375B8499B}"/>
          </ac:spMkLst>
        </pc:spChg>
        <pc:spChg chg="add del">
          <ac:chgData name="Jānis Krastiņš" userId="9e55d6d185850c1d" providerId="LiveId" clId="{89CDCA21-2332-4BBA-9FAC-295910568734}" dt="2024-02-25T15:07:51.559" v="4" actId="26606"/>
          <ac:spMkLst>
            <pc:docMk/>
            <pc:sldMk cId="2507793594" sldId="260"/>
            <ac:spMk id="25" creationId="{31896C80-2069-4431-9C19-83B913734490}"/>
          </ac:spMkLst>
        </pc:spChg>
        <pc:spChg chg="add del">
          <ac:chgData name="Jānis Krastiņš" userId="9e55d6d185850c1d" providerId="LiveId" clId="{89CDCA21-2332-4BBA-9FAC-295910568734}" dt="2024-02-25T15:07:51.559" v="4" actId="26606"/>
          <ac:spMkLst>
            <pc:docMk/>
            <pc:sldMk cId="2507793594" sldId="260"/>
            <ac:spMk id="27" creationId="{BF120A21-0841-4823-B0C4-28AEBCEF9B78}"/>
          </ac:spMkLst>
        </pc:spChg>
        <pc:spChg chg="add del">
          <ac:chgData name="Jānis Krastiņš" userId="9e55d6d185850c1d" providerId="LiveId" clId="{89CDCA21-2332-4BBA-9FAC-295910568734}" dt="2024-02-25T15:07:51.559" v="4" actId="26606"/>
          <ac:spMkLst>
            <pc:docMk/>
            <pc:sldMk cId="2507793594" sldId="260"/>
            <ac:spMk id="29" creationId="{DBB05BAE-BBD3-4289-899F-A6851503C6B0}"/>
          </ac:spMkLst>
        </pc:spChg>
        <pc:spChg chg="add del">
          <ac:chgData name="Jānis Krastiņš" userId="9e55d6d185850c1d" providerId="LiveId" clId="{89CDCA21-2332-4BBA-9FAC-295910568734}" dt="2024-02-25T15:07:51.559" v="4" actId="26606"/>
          <ac:spMkLst>
            <pc:docMk/>
            <pc:sldMk cId="2507793594" sldId="260"/>
            <ac:spMk id="31" creationId="{9874D11C-36F5-4BBE-A490-019A54E953B0}"/>
          </ac:spMkLst>
        </pc:spChg>
        <pc:picChg chg="add mod ord">
          <ac:chgData name="Jānis Krastiņš" userId="9e55d6d185850c1d" providerId="LiveId" clId="{89CDCA21-2332-4BBA-9FAC-295910568734}" dt="2024-02-25T15:14:14.219" v="56" actId="26606"/>
          <ac:picMkLst>
            <pc:docMk/>
            <pc:sldMk cId="2507793594" sldId="260"/>
            <ac:picMk id="3" creationId="{C60FECE9-CD24-78EF-737D-DDD3B02091BF}"/>
          </ac:picMkLst>
        </pc:picChg>
        <pc:picChg chg="add mod ord">
          <ac:chgData name="Jānis Krastiņš" userId="9e55d6d185850c1d" providerId="LiveId" clId="{89CDCA21-2332-4BBA-9FAC-295910568734}" dt="2024-02-25T15:19:42.607" v="66" actId="1440"/>
          <ac:picMkLst>
            <pc:docMk/>
            <pc:sldMk cId="2507793594" sldId="260"/>
            <ac:picMk id="5" creationId="{A4B4FF7F-1847-9CF1-FF75-60224A15ED20}"/>
          </ac:picMkLst>
        </pc:picChg>
        <pc:cxnChg chg="add del">
          <ac:chgData name="Jānis Krastiņš" userId="9e55d6d185850c1d" providerId="LiveId" clId="{89CDCA21-2332-4BBA-9FAC-295910568734}" dt="2024-02-25T15:07:51.559" v="4" actId="26606"/>
          <ac:cxnSpMkLst>
            <pc:docMk/>
            <pc:sldMk cId="2507793594" sldId="260"/>
            <ac:cxnSpMk id="15" creationId="{64FA5DFF-7FE6-4855-84E6-DFA78EE978BD}"/>
          </ac:cxnSpMkLst>
        </pc:cxnChg>
        <pc:cxnChg chg="add del">
          <ac:chgData name="Jānis Krastiņš" userId="9e55d6d185850c1d" providerId="LiveId" clId="{89CDCA21-2332-4BBA-9FAC-295910568734}" dt="2024-02-25T15:07:51.559" v="4" actId="26606"/>
          <ac:cxnSpMkLst>
            <pc:docMk/>
            <pc:sldMk cId="2507793594" sldId="260"/>
            <ac:cxnSpMk id="17" creationId="{2AFD8CBA-54A3-4363-991B-B9C631BBFA74}"/>
          </ac:cxnSpMkLst>
        </pc:cxnChg>
      </pc:sldChg>
      <pc:sldChg chg="addSp delSp modSp mod">
        <pc:chgData name="Jānis Krastiņš" userId="9e55d6d185850c1d" providerId="LiveId" clId="{89CDCA21-2332-4BBA-9FAC-295910568734}" dt="2024-02-25T15:26:21.636" v="132" actId="20577"/>
        <pc:sldMkLst>
          <pc:docMk/>
          <pc:sldMk cId="3415771570" sldId="261"/>
        </pc:sldMkLst>
        <pc:spChg chg="mod">
          <ac:chgData name="Jānis Krastiņš" userId="9e55d6d185850c1d" providerId="LiveId" clId="{89CDCA21-2332-4BBA-9FAC-295910568734}" dt="2024-02-25T15:26:21.636" v="132" actId="20577"/>
          <ac:spMkLst>
            <pc:docMk/>
            <pc:sldMk cId="3415771570" sldId="261"/>
            <ac:spMk id="4" creationId="{B904A49B-433F-41D1-8247-B1182CC2BF90}"/>
          </ac:spMkLst>
        </pc:spChg>
        <pc:spChg chg="mod">
          <ac:chgData name="Jānis Krastiņš" userId="9e55d6d185850c1d" providerId="LiveId" clId="{89CDCA21-2332-4BBA-9FAC-295910568734}" dt="2024-02-25T15:20:58.055" v="87" actId="14100"/>
          <ac:spMkLst>
            <pc:docMk/>
            <pc:sldMk cId="3415771570" sldId="261"/>
            <ac:spMk id="6" creationId="{00000000-0000-0000-0000-000000000000}"/>
          </ac:spMkLst>
        </pc:spChg>
        <pc:spChg chg="add del">
          <ac:chgData name="Jānis Krastiņš" userId="9e55d6d185850c1d" providerId="LiveId" clId="{89CDCA21-2332-4BBA-9FAC-295910568734}" dt="2024-02-25T15:24:15.690" v="122" actId="21"/>
          <ac:spMkLst>
            <pc:docMk/>
            <pc:sldMk cId="3415771570" sldId="261"/>
            <ac:spMk id="10" creationId="{C7222E13-7F3C-0490-7B42-9A086D5CEEEF}"/>
          </ac:spMkLst>
        </pc:spChg>
        <pc:spChg chg="add mod">
          <ac:chgData name="Jānis Krastiņš" userId="9e55d6d185850c1d" providerId="LiveId" clId="{89CDCA21-2332-4BBA-9FAC-295910568734}" dt="2024-02-25T15:24:08.987" v="121" actId="14100"/>
          <ac:spMkLst>
            <pc:docMk/>
            <pc:sldMk cId="3415771570" sldId="261"/>
            <ac:spMk id="11" creationId="{6A5DB1D4-7148-DD93-957D-3F5524CF720E}"/>
          </ac:spMkLst>
        </pc:spChg>
        <pc:picChg chg="add mod">
          <ac:chgData name="Jānis Krastiņš" userId="9e55d6d185850c1d" providerId="LiveId" clId="{89CDCA21-2332-4BBA-9FAC-295910568734}" dt="2024-02-25T15:15:37.451" v="63" actId="1076"/>
          <ac:picMkLst>
            <pc:docMk/>
            <pc:sldMk cId="3415771570" sldId="261"/>
            <ac:picMk id="3" creationId="{5B2543DB-4EC4-9580-5009-F5A2CA895FDE}"/>
          </ac:picMkLst>
        </pc:picChg>
        <pc:picChg chg="add mod modCrop">
          <ac:chgData name="Jānis Krastiņš" userId="9e55d6d185850c1d" providerId="LiveId" clId="{89CDCA21-2332-4BBA-9FAC-295910568734}" dt="2024-02-25T15:23:43.878" v="118" actId="1076"/>
          <ac:picMkLst>
            <pc:docMk/>
            <pc:sldMk cId="3415771570" sldId="261"/>
            <ac:picMk id="5" creationId="{7CA91D84-8BFF-B9E0-D38C-99289FAD6895}"/>
          </ac:picMkLst>
        </pc:picChg>
        <pc:picChg chg="del">
          <ac:chgData name="Jānis Krastiņš" userId="9e55d6d185850c1d" providerId="LiveId" clId="{89CDCA21-2332-4BBA-9FAC-295910568734}" dt="2024-02-25T15:15:16.116" v="59" actId="478"/>
          <ac:picMkLst>
            <pc:docMk/>
            <pc:sldMk cId="3415771570" sldId="261"/>
            <ac:picMk id="7" creationId="{00000000-0000-0000-0000-000000000000}"/>
          </ac:picMkLst>
        </pc:picChg>
        <pc:picChg chg="add mod">
          <ac:chgData name="Jānis Krastiņš" userId="9e55d6d185850c1d" providerId="LiveId" clId="{89CDCA21-2332-4BBA-9FAC-295910568734}" dt="2024-02-25T15:22:29.068" v="106" actId="1076"/>
          <ac:picMkLst>
            <pc:docMk/>
            <pc:sldMk cId="3415771570" sldId="261"/>
            <ac:picMk id="8" creationId="{330228FD-859E-2F0E-8F54-62768E0BC11D}"/>
          </ac:picMkLst>
        </pc:picChg>
      </pc:sldChg>
      <pc:sldChg chg="addSp modSp">
        <pc:chgData name="Jānis Krastiņš" userId="9e55d6d185850c1d" providerId="LiveId" clId="{89CDCA21-2332-4BBA-9FAC-295910568734}" dt="2024-02-25T15:31:08.757" v="184"/>
        <pc:sldMkLst>
          <pc:docMk/>
          <pc:sldMk cId="3607039202" sldId="263"/>
        </pc:sldMkLst>
        <pc:picChg chg="add mod">
          <ac:chgData name="Jānis Krastiņš" userId="9e55d6d185850c1d" providerId="LiveId" clId="{89CDCA21-2332-4BBA-9FAC-295910568734}" dt="2024-02-25T15:31:08.757" v="184"/>
          <ac:picMkLst>
            <pc:docMk/>
            <pc:sldMk cId="3607039202" sldId="263"/>
            <ac:picMk id="3" creationId="{37E3DF0E-7B98-2FB6-FB39-3DEEAF4A92E7}"/>
          </ac:picMkLst>
        </pc:picChg>
      </pc:sldChg>
      <pc:sldChg chg="addSp delSp modSp mod">
        <pc:chgData name="Jānis Krastiņš" userId="9e55d6d185850c1d" providerId="LiveId" clId="{89CDCA21-2332-4BBA-9FAC-295910568734}" dt="2024-02-25T15:34:56.829" v="221" actId="1076"/>
        <pc:sldMkLst>
          <pc:docMk/>
          <pc:sldMk cId="2844985729" sldId="266"/>
        </pc:sldMkLst>
        <pc:spChg chg="mod">
          <ac:chgData name="Jānis Krastiņš" userId="9e55d6d185850c1d" providerId="LiveId" clId="{89CDCA21-2332-4BBA-9FAC-295910568734}" dt="2024-02-25T15:32:24.337" v="197" actId="27636"/>
          <ac:spMkLst>
            <pc:docMk/>
            <pc:sldMk cId="2844985729" sldId="266"/>
            <ac:spMk id="4" creationId="{407A806A-7F04-4674-9F0C-0E2AC6A022C0}"/>
          </ac:spMkLst>
        </pc:spChg>
        <pc:spChg chg="mod">
          <ac:chgData name="Jānis Krastiņš" userId="9e55d6d185850c1d" providerId="LiveId" clId="{89CDCA21-2332-4BBA-9FAC-295910568734}" dt="2024-02-25T15:32:10.181" v="191" actId="14100"/>
          <ac:spMkLst>
            <pc:docMk/>
            <pc:sldMk cId="2844985729" sldId="266"/>
            <ac:spMk id="6" creationId="{00000000-0000-0000-0000-000000000000}"/>
          </ac:spMkLst>
        </pc:spChg>
        <pc:spChg chg="mod">
          <ac:chgData name="Jānis Krastiņš" userId="9e55d6d185850c1d" providerId="LiveId" clId="{89CDCA21-2332-4BBA-9FAC-295910568734}" dt="2024-02-25T15:32:16.369" v="193" actId="14100"/>
          <ac:spMkLst>
            <pc:docMk/>
            <pc:sldMk cId="2844985729" sldId="266"/>
            <ac:spMk id="9" creationId="{00000000-0000-0000-0000-000000000000}"/>
          </ac:spMkLst>
        </pc:spChg>
        <pc:picChg chg="add mod">
          <ac:chgData name="Jānis Krastiņš" userId="9e55d6d185850c1d" providerId="LiveId" clId="{89CDCA21-2332-4BBA-9FAC-295910568734}" dt="2024-02-25T15:31:53.650" v="186"/>
          <ac:picMkLst>
            <pc:docMk/>
            <pc:sldMk cId="2844985729" sldId="266"/>
            <ac:picMk id="3" creationId="{F33CD397-470F-2DD4-9156-CCE21ED5E48B}"/>
          </ac:picMkLst>
        </pc:picChg>
        <pc:picChg chg="add mod">
          <ac:chgData name="Jānis Krastiņš" userId="9e55d6d185850c1d" providerId="LiveId" clId="{89CDCA21-2332-4BBA-9FAC-295910568734}" dt="2024-02-25T15:32:37.921" v="199" actId="1076"/>
          <ac:picMkLst>
            <pc:docMk/>
            <pc:sldMk cId="2844985729" sldId="266"/>
            <ac:picMk id="5" creationId="{57EAFCF0-87DD-1B54-6186-DDD78B4F6EAC}"/>
          </ac:picMkLst>
        </pc:picChg>
        <pc:picChg chg="del">
          <ac:chgData name="Jānis Krastiņš" userId="9e55d6d185850c1d" providerId="LiveId" clId="{89CDCA21-2332-4BBA-9FAC-295910568734}" dt="2024-02-25T15:31:51.009" v="185" actId="478"/>
          <ac:picMkLst>
            <pc:docMk/>
            <pc:sldMk cId="2844985729" sldId="266"/>
            <ac:picMk id="7" creationId="{00000000-0000-0000-0000-000000000000}"/>
          </ac:picMkLst>
        </pc:picChg>
        <pc:picChg chg="add mod">
          <ac:chgData name="Jānis Krastiņš" userId="9e55d6d185850c1d" providerId="LiveId" clId="{89CDCA21-2332-4BBA-9FAC-295910568734}" dt="2024-02-25T15:32:50.906" v="201" actId="1076"/>
          <ac:picMkLst>
            <pc:docMk/>
            <pc:sldMk cId="2844985729" sldId="266"/>
            <ac:picMk id="8" creationId="{7622C2E1-337A-FB1E-87D7-A6D8EB539EF1}"/>
          </ac:picMkLst>
        </pc:picChg>
        <pc:picChg chg="add mod">
          <ac:chgData name="Jānis Krastiņš" userId="9e55d6d185850c1d" providerId="LiveId" clId="{89CDCA21-2332-4BBA-9FAC-295910568734}" dt="2024-02-25T15:33:24.727" v="205" actId="1076"/>
          <ac:picMkLst>
            <pc:docMk/>
            <pc:sldMk cId="2844985729" sldId="266"/>
            <ac:picMk id="10" creationId="{F8E4A145-D406-05F5-2013-9D350DEB3972}"/>
          </ac:picMkLst>
        </pc:picChg>
        <pc:picChg chg="add mod">
          <ac:chgData name="Jānis Krastiņš" userId="9e55d6d185850c1d" providerId="LiveId" clId="{89CDCA21-2332-4BBA-9FAC-295910568734}" dt="2024-02-25T15:33:34.586" v="207" actId="1076"/>
          <ac:picMkLst>
            <pc:docMk/>
            <pc:sldMk cId="2844985729" sldId="266"/>
            <ac:picMk id="11" creationId="{78F8EA81-6B4D-5B0C-19BC-3F27BCD4DB5C}"/>
          </ac:picMkLst>
        </pc:picChg>
        <pc:picChg chg="add mod">
          <ac:chgData name="Jānis Krastiņš" userId="9e55d6d185850c1d" providerId="LiveId" clId="{89CDCA21-2332-4BBA-9FAC-295910568734}" dt="2024-02-25T15:33:47.540" v="209" actId="1076"/>
          <ac:picMkLst>
            <pc:docMk/>
            <pc:sldMk cId="2844985729" sldId="266"/>
            <ac:picMk id="12" creationId="{B7BA36EB-936A-F614-8A8C-CC792ACEAA41}"/>
          </ac:picMkLst>
        </pc:picChg>
        <pc:picChg chg="add mod">
          <ac:chgData name="Jānis Krastiņš" userId="9e55d6d185850c1d" providerId="LiveId" clId="{89CDCA21-2332-4BBA-9FAC-295910568734}" dt="2024-02-25T15:33:59.843" v="211" actId="1076"/>
          <ac:picMkLst>
            <pc:docMk/>
            <pc:sldMk cId="2844985729" sldId="266"/>
            <ac:picMk id="13" creationId="{FA9388E2-C4D3-CF8F-1445-81C634910D3C}"/>
          </ac:picMkLst>
        </pc:picChg>
        <pc:picChg chg="add del mod">
          <ac:chgData name="Jānis Krastiņš" userId="9e55d6d185850c1d" providerId="LiveId" clId="{89CDCA21-2332-4BBA-9FAC-295910568734}" dt="2024-02-25T15:34:42.633" v="218" actId="478"/>
          <ac:picMkLst>
            <pc:docMk/>
            <pc:sldMk cId="2844985729" sldId="266"/>
            <ac:picMk id="14" creationId="{CD36394E-BA0A-C0E8-AD6B-5C04118A58C6}"/>
          </ac:picMkLst>
        </pc:picChg>
        <pc:picChg chg="add mod">
          <ac:chgData name="Jānis Krastiņš" userId="9e55d6d185850c1d" providerId="LiveId" clId="{89CDCA21-2332-4BBA-9FAC-295910568734}" dt="2024-02-25T15:34:56.829" v="221" actId="1076"/>
          <ac:picMkLst>
            <pc:docMk/>
            <pc:sldMk cId="2844985729" sldId="266"/>
            <ac:picMk id="15" creationId="{0C007835-A0AE-63F2-B65B-B368F3A647EC}"/>
          </ac:picMkLst>
        </pc:picChg>
        <pc:picChg chg="add mod">
          <ac:chgData name="Jānis Krastiņš" userId="9e55d6d185850c1d" providerId="LiveId" clId="{89CDCA21-2332-4BBA-9FAC-295910568734}" dt="2024-02-25T15:34:46.415" v="219" actId="1076"/>
          <ac:picMkLst>
            <pc:docMk/>
            <pc:sldMk cId="2844985729" sldId="266"/>
            <ac:picMk id="16" creationId="{A143C268-6AFB-8042-BE77-AF1D93AB4A3F}"/>
          </ac:picMkLst>
        </pc:picChg>
      </pc:sldChg>
      <pc:sldChg chg="addSp delSp modSp mod">
        <pc:chgData name="Jānis Krastiņš" userId="9e55d6d185850c1d" providerId="LiveId" clId="{89CDCA21-2332-4BBA-9FAC-295910568734}" dt="2024-02-25T15:54:21.581" v="326" actId="1076"/>
        <pc:sldMkLst>
          <pc:docMk/>
          <pc:sldMk cId="2018794265" sldId="267"/>
        </pc:sldMkLst>
        <pc:spChg chg="mod">
          <ac:chgData name="Jānis Krastiņš" userId="9e55d6d185850c1d" providerId="LiveId" clId="{89CDCA21-2332-4BBA-9FAC-295910568734}" dt="2024-02-25T15:47:04.572" v="275" actId="255"/>
          <ac:spMkLst>
            <pc:docMk/>
            <pc:sldMk cId="2018794265" sldId="267"/>
            <ac:spMk id="4" creationId="{40C8C01C-F80E-5D4D-1EF7-8DCEC0508CD0}"/>
          </ac:spMkLst>
        </pc:spChg>
        <pc:spChg chg="mod">
          <ac:chgData name="Jānis Krastiņš" userId="9e55d6d185850c1d" providerId="LiveId" clId="{89CDCA21-2332-4BBA-9FAC-295910568734}" dt="2024-02-25T15:46:47.119" v="272" actId="20577"/>
          <ac:spMkLst>
            <pc:docMk/>
            <pc:sldMk cId="2018794265" sldId="267"/>
            <ac:spMk id="9" creationId="{00000000-0000-0000-0000-000000000000}"/>
          </ac:spMkLst>
        </pc:spChg>
        <pc:picChg chg="del">
          <ac:chgData name="Jānis Krastiņš" userId="9e55d6d185850c1d" providerId="LiveId" clId="{89CDCA21-2332-4BBA-9FAC-295910568734}" dt="2024-02-25T15:44:42.188" v="257" actId="478"/>
          <ac:picMkLst>
            <pc:docMk/>
            <pc:sldMk cId="2018794265" sldId="267"/>
            <ac:picMk id="7" creationId="{00000000-0000-0000-0000-000000000000}"/>
          </ac:picMkLst>
        </pc:picChg>
        <pc:picChg chg="add mod">
          <ac:chgData name="Jānis Krastiņš" userId="9e55d6d185850c1d" providerId="LiveId" clId="{89CDCA21-2332-4BBA-9FAC-295910568734}" dt="2024-02-25T15:54:21.581" v="326" actId="1076"/>
          <ac:picMkLst>
            <pc:docMk/>
            <pc:sldMk cId="2018794265" sldId="267"/>
            <ac:picMk id="7170" creationId="{323A5C39-3688-37E5-1579-8CF549678EBF}"/>
          </ac:picMkLst>
        </pc:picChg>
      </pc:sldChg>
      <pc:sldChg chg="modSp mod">
        <pc:chgData name="Jānis Krastiņš" userId="9e55d6d185850c1d" providerId="LiveId" clId="{89CDCA21-2332-4BBA-9FAC-295910568734}" dt="2024-02-25T15:45:31.968" v="261" actId="27636"/>
        <pc:sldMkLst>
          <pc:docMk/>
          <pc:sldMk cId="3368260565" sldId="269"/>
        </pc:sldMkLst>
        <pc:spChg chg="mod">
          <ac:chgData name="Jānis Krastiņš" userId="9e55d6d185850c1d" providerId="LiveId" clId="{89CDCA21-2332-4BBA-9FAC-295910568734}" dt="2024-02-25T15:45:31.968" v="261" actId="27636"/>
          <ac:spMkLst>
            <pc:docMk/>
            <pc:sldMk cId="3368260565" sldId="269"/>
            <ac:spMk id="2" creationId="{00000000-0000-0000-0000-000000000000}"/>
          </ac:spMkLst>
        </pc:spChg>
      </pc:sldChg>
      <pc:sldChg chg="del">
        <pc:chgData name="Jānis Krastiņš" userId="9e55d6d185850c1d" providerId="LiveId" clId="{89CDCA21-2332-4BBA-9FAC-295910568734}" dt="2024-02-25T15:55:38.631" v="327" actId="47"/>
        <pc:sldMkLst>
          <pc:docMk/>
          <pc:sldMk cId="1257526484" sldId="272"/>
        </pc:sldMkLst>
      </pc:sldChg>
      <pc:sldChg chg="addSp delSp modSp del mod">
        <pc:chgData name="Jānis Krastiņš" userId="9e55d6d185850c1d" providerId="LiveId" clId="{89CDCA21-2332-4BBA-9FAC-295910568734}" dt="2024-02-25T15:24:37.085" v="123" actId="47"/>
        <pc:sldMkLst>
          <pc:docMk/>
          <pc:sldMk cId="2183537274" sldId="283"/>
        </pc:sldMkLst>
        <pc:spChg chg="mod">
          <ac:chgData name="Jānis Krastiņš" userId="9e55d6d185850c1d" providerId="LiveId" clId="{89CDCA21-2332-4BBA-9FAC-295910568734}" dt="2024-02-25T15:22:54.523" v="107" actId="21"/>
          <ac:spMkLst>
            <pc:docMk/>
            <pc:sldMk cId="2183537274" sldId="283"/>
            <ac:spMk id="6" creationId="{59CE8F69-A62C-47AE-8A54-4FCAB85A4806}"/>
          </ac:spMkLst>
        </pc:spChg>
        <pc:picChg chg="add mod">
          <ac:chgData name="Jānis Krastiņš" userId="9e55d6d185850c1d" providerId="LiveId" clId="{89CDCA21-2332-4BBA-9FAC-295910568734}" dt="2024-02-25T15:16:13.668" v="65" actId="1076"/>
          <ac:picMkLst>
            <pc:docMk/>
            <pc:sldMk cId="2183537274" sldId="283"/>
            <ac:picMk id="2" creationId="{DB5D8923-7543-68DA-4ED8-264DF0C85E07}"/>
          </ac:picMkLst>
        </pc:picChg>
        <pc:picChg chg="del">
          <ac:chgData name="Jānis Krastiņš" userId="9e55d6d185850c1d" providerId="LiveId" clId="{89CDCA21-2332-4BBA-9FAC-295910568734}" dt="2024-02-25T15:21:04.430" v="88" actId="21"/>
          <ac:picMkLst>
            <pc:docMk/>
            <pc:sldMk cId="2183537274" sldId="283"/>
            <ac:picMk id="3" creationId="{BA85AF25-3DAD-42EC-A84A-7C0FC103D045}"/>
          </ac:picMkLst>
        </pc:picChg>
        <pc:picChg chg="del mod modCrop">
          <ac:chgData name="Jānis Krastiņš" userId="9e55d6d185850c1d" providerId="LiveId" clId="{89CDCA21-2332-4BBA-9FAC-295910568734}" dt="2024-02-25T15:21:57.662" v="97" actId="21"/>
          <ac:picMkLst>
            <pc:docMk/>
            <pc:sldMk cId="2183537274" sldId="283"/>
            <ac:picMk id="5" creationId="{DFD16FD8-388B-4EC1-A933-14195F661B8C}"/>
          </ac:picMkLst>
        </pc:picChg>
      </pc:sldChg>
      <pc:sldChg chg="addSp modSp mod">
        <pc:chgData name="Jānis Krastiņš" userId="9e55d6d185850c1d" providerId="LiveId" clId="{89CDCA21-2332-4BBA-9FAC-295910568734}" dt="2024-02-25T15:30:54.366" v="182"/>
        <pc:sldMkLst>
          <pc:docMk/>
          <pc:sldMk cId="849945262" sldId="284"/>
        </pc:sldMkLst>
        <pc:graphicFrameChg chg="mod modGraphic">
          <ac:chgData name="Jānis Krastiņš" userId="9e55d6d185850c1d" providerId="LiveId" clId="{89CDCA21-2332-4BBA-9FAC-295910568734}" dt="2024-02-25T15:25:20.652" v="131"/>
          <ac:graphicFrameMkLst>
            <pc:docMk/>
            <pc:sldMk cId="849945262" sldId="284"/>
            <ac:graphicFrameMk id="4" creationId="{F4B5AEDB-6280-42EB-B9D1-D302B1E42BD3}"/>
          </ac:graphicFrameMkLst>
        </pc:graphicFrameChg>
        <pc:picChg chg="add mod">
          <ac:chgData name="Jānis Krastiņš" userId="9e55d6d185850c1d" providerId="LiveId" clId="{89CDCA21-2332-4BBA-9FAC-295910568734}" dt="2024-02-25T15:30:54.366" v="182"/>
          <ac:picMkLst>
            <pc:docMk/>
            <pc:sldMk cId="849945262" sldId="284"/>
            <ac:picMk id="3" creationId="{B13EC4D4-9978-E36F-34BB-3C40455A7B1C}"/>
          </ac:picMkLst>
        </pc:picChg>
        <pc:picChg chg="mod">
          <ac:chgData name="Jānis Krastiņš" userId="9e55d6d185850c1d" providerId="LiveId" clId="{89CDCA21-2332-4BBA-9FAC-295910568734}" dt="2024-02-25T15:24:53.085" v="126" actId="1440"/>
          <ac:picMkLst>
            <pc:docMk/>
            <pc:sldMk cId="849945262" sldId="284"/>
            <ac:picMk id="5" creationId="{BBBE181B-ED23-4FD9-A4B0-E28691896B62}"/>
          </ac:picMkLst>
        </pc:picChg>
      </pc:sldChg>
      <pc:sldChg chg="addSp delSp modSp mod">
        <pc:chgData name="Jānis Krastiņš" userId="9e55d6d185850c1d" providerId="LiveId" clId="{89CDCA21-2332-4BBA-9FAC-295910568734}" dt="2024-02-25T15:53:16.374" v="325" actId="478"/>
        <pc:sldMkLst>
          <pc:docMk/>
          <pc:sldMk cId="2498625209" sldId="286"/>
        </pc:sldMkLst>
        <pc:spChg chg="mod">
          <ac:chgData name="Jānis Krastiņš" userId="9e55d6d185850c1d" providerId="LiveId" clId="{89CDCA21-2332-4BBA-9FAC-295910568734}" dt="2024-02-25T15:50:52.750" v="309" actId="14100"/>
          <ac:spMkLst>
            <pc:docMk/>
            <pc:sldMk cId="2498625209" sldId="286"/>
            <ac:spMk id="2" creationId="{9550C2F9-1E4C-4ADC-8257-5554AC7492DD}"/>
          </ac:spMkLst>
        </pc:spChg>
        <pc:spChg chg="add del mod">
          <ac:chgData name="Jānis Krastiņš" userId="9e55d6d185850c1d" providerId="LiveId" clId="{89CDCA21-2332-4BBA-9FAC-295910568734}" dt="2024-02-25T15:52:09.397" v="310"/>
          <ac:spMkLst>
            <pc:docMk/>
            <pc:sldMk cId="2498625209" sldId="286"/>
            <ac:spMk id="5" creationId="{CAE697C9-CBFD-0B4D-D86A-3DA8FDF186E0}"/>
          </ac:spMkLst>
        </pc:spChg>
        <pc:graphicFrameChg chg="del modGraphic">
          <ac:chgData name="Jānis Krastiņš" userId="9e55d6d185850c1d" providerId="LiveId" clId="{89CDCA21-2332-4BBA-9FAC-295910568734}" dt="2024-02-25T15:43:39.943" v="249" actId="478"/>
          <ac:graphicFrameMkLst>
            <pc:docMk/>
            <pc:sldMk cId="2498625209" sldId="286"/>
            <ac:graphicFrameMk id="4" creationId="{F54430AC-E088-46AC-9AF1-78094D832D2C}"/>
          </ac:graphicFrameMkLst>
        </pc:graphicFrameChg>
        <pc:picChg chg="add mod">
          <ac:chgData name="Jānis Krastiņš" userId="9e55d6d185850c1d" providerId="LiveId" clId="{89CDCA21-2332-4BBA-9FAC-295910568734}" dt="2024-02-25T15:52:52.914" v="321" actId="1076"/>
          <ac:picMkLst>
            <pc:docMk/>
            <pc:sldMk cId="2498625209" sldId="286"/>
            <ac:picMk id="7" creationId="{1D7483DC-CC0E-22A8-0B86-02E71F7113AB}"/>
          </ac:picMkLst>
        </pc:picChg>
        <pc:picChg chg="add mod">
          <ac:chgData name="Jānis Krastiņš" userId="9e55d6d185850c1d" providerId="LiveId" clId="{89CDCA21-2332-4BBA-9FAC-295910568734}" dt="2024-02-25T15:52:48.313" v="319" actId="1076"/>
          <ac:picMkLst>
            <pc:docMk/>
            <pc:sldMk cId="2498625209" sldId="286"/>
            <ac:picMk id="9" creationId="{03BCEB1E-1FC6-C13C-5D6A-A77826F79A02}"/>
          </ac:picMkLst>
        </pc:picChg>
        <pc:picChg chg="add del mod">
          <ac:chgData name="Jānis Krastiņš" userId="9e55d6d185850c1d" providerId="LiveId" clId="{89CDCA21-2332-4BBA-9FAC-295910568734}" dt="2024-02-25T15:53:16.374" v="325" actId="478"/>
          <ac:picMkLst>
            <pc:docMk/>
            <pc:sldMk cId="2498625209" sldId="286"/>
            <ac:picMk id="10" creationId="{826D3C16-9744-51CE-04BC-89E328172637}"/>
          </ac:picMkLst>
        </pc:picChg>
        <pc:picChg chg="add mod">
          <ac:chgData name="Jānis Krastiņš" userId="9e55d6d185850c1d" providerId="LiveId" clId="{89CDCA21-2332-4BBA-9FAC-295910568734}" dt="2024-02-25T15:53:14.015" v="324" actId="1076"/>
          <ac:picMkLst>
            <pc:docMk/>
            <pc:sldMk cId="2498625209" sldId="286"/>
            <ac:picMk id="11" creationId="{7F14ECA2-27E4-382F-CCD5-E63B7643F6B4}"/>
          </ac:picMkLst>
        </pc:picChg>
        <pc:picChg chg="del mod">
          <ac:chgData name="Jānis Krastiņš" userId="9e55d6d185850c1d" providerId="LiveId" clId="{89CDCA21-2332-4BBA-9FAC-295910568734}" dt="2024-02-25T15:44:33.110" v="255" actId="21"/>
          <ac:picMkLst>
            <pc:docMk/>
            <pc:sldMk cId="2498625209" sldId="286"/>
            <ac:picMk id="7170" creationId="{323A5C39-3688-37E5-1579-8CF549678EBF}"/>
          </ac:picMkLst>
        </pc:picChg>
      </pc:sldChg>
      <pc:sldChg chg="addSp delSp modSp del mod">
        <pc:chgData name="Jānis Krastiņš" userId="9e55d6d185850c1d" providerId="LiveId" clId="{89CDCA21-2332-4BBA-9FAC-295910568734}" dt="2024-02-25T15:41:01.295" v="242" actId="47"/>
        <pc:sldMkLst>
          <pc:docMk/>
          <pc:sldMk cId="840657395" sldId="296"/>
        </pc:sldMkLst>
        <pc:spChg chg="del mod">
          <ac:chgData name="Jānis Krastiņš" userId="9e55d6d185850c1d" providerId="LiveId" clId="{89CDCA21-2332-4BBA-9FAC-295910568734}" dt="2024-02-25T15:38:43.198" v="238" actId="478"/>
          <ac:spMkLst>
            <pc:docMk/>
            <pc:sldMk cId="840657395" sldId="296"/>
            <ac:spMk id="2" creationId="{D1BC6D85-C939-06C8-B15A-0E5B2CD84300}"/>
          </ac:spMkLst>
        </pc:spChg>
        <pc:picChg chg="add mod">
          <ac:chgData name="Jānis Krastiņš" userId="9e55d6d185850c1d" providerId="LiveId" clId="{89CDCA21-2332-4BBA-9FAC-295910568734}" dt="2024-02-25T15:40:15.298" v="241" actId="962"/>
          <ac:picMkLst>
            <pc:docMk/>
            <pc:sldMk cId="840657395" sldId="296"/>
            <ac:picMk id="4" creationId="{FDC07872-B4C3-E6A9-0251-57D8BB1C9536}"/>
          </ac:picMkLst>
        </pc:picChg>
        <pc:picChg chg="del">
          <ac:chgData name="Jānis Krastiņš" userId="9e55d6d185850c1d" providerId="LiveId" clId="{89CDCA21-2332-4BBA-9FAC-295910568734}" dt="2024-02-25T15:38:38.120" v="235" actId="478"/>
          <ac:picMkLst>
            <pc:docMk/>
            <pc:sldMk cId="840657395" sldId="296"/>
            <ac:picMk id="11266" creationId="{7E18950C-B26E-FE47-1217-4742267A251D}"/>
          </ac:picMkLst>
        </pc:picChg>
        <pc:picChg chg="del">
          <ac:chgData name="Jānis Krastiņš" userId="9e55d6d185850c1d" providerId="LiveId" clId="{89CDCA21-2332-4BBA-9FAC-295910568734}" dt="2024-02-25T15:38:34.354" v="234" actId="478"/>
          <ac:picMkLst>
            <pc:docMk/>
            <pc:sldMk cId="840657395" sldId="296"/>
            <ac:picMk id="11268" creationId="{419003E0-EA07-80D9-8853-FCAEF37E1B46}"/>
          </ac:picMkLst>
        </pc:picChg>
      </pc:sldChg>
      <pc:sldChg chg="addSp modSp new mod">
        <pc:chgData name="Jānis Krastiņš" userId="9e55d6d185850c1d" providerId="LiveId" clId="{89CDCA21-2332-4BBA-9FAC-295910568734}" dt="2024-02-25T15:38:00.796" v="233" actId="255"/>
        <pc:sldMkLst>
          <pc:docMk/>
          <pc:sldMk cId="139130212" sldId="298"/>
        </pc:sldMkLst>
        <pc:spChg chg="mod">
          <ac:chgData name="Jānis Krastiņš" userId="9e55d6d185850c1d" providerId="LiveId" clId="{89CDCA21-2332-4BBA-9FAC-295910568734}" dt="2024-02-25T15:28:14.015" v="175" actId="255"/>
          <ac:spMkLst>
            <pc:docMk/>
            <pc:sldMk cId="139130212" sldId="298"/>
            <ac:spMk id="2" creationId="{7D164FFC-0423-DAC0-B76D-28FE5A7853E9}"/>
          </ac:spMkLst>
        </pc:spChg>
        <pc:spChg chg="mod">
          <ac:chgData name="Jānis Krastiņš" userId="9e55d6d185850c1d" providerId="LiveId" clId="{89CDCA21-2332-4BBA-9FAC-295910568734}" dt="2024-02-25T15:38:00.796" v="233" actId="255"/>
          <ac:spMkLst>
            <pc:docMk/>
            <pc:sldMk cId="139130212" sldId="298"/>
            <ac:spMk id="3" creationId="{16C75FF4-50EF-AC90-3F45-363CEE5874ED}"/>
          </ac:spMkLst>
        </pc:spChg>
        <pc:picChg chg="add mod">
          <ac:chgData name="Jānis Krastiņš" userId="9e55d6d185850c1d" providerId="LiveId" clId="{89CDCA21-2332-4BBA-9FAC-295910568734}" dt="2024-02-25T15:30:59.023" v="183"/>
          <ac:picMkLst>
            <pc:docMk/>
            <pc:sldMk cId="139130212" sldId="298"/>
            <ac:picMk id="4" creationId="{606F4FA6-A830-C96F-0A24-99E47EAFA9BF}"/>
          </ac:picMkLst>
        </pc:picChg>
        <pc:picChg chg="add mod">
          <ac:chgData name="Jānis Krastiņš" userId="9e55d6d185850c1d" providerId="LiveId" clId="{89CDCA21-2332-4BBA-9FAC-295910568734}" dt="2024-02-25T15:37:48.609" v="230" actId="1440"/>
          <ac:picMkLst>
            <pc:docMk/>
            <pc:sldMk cId="139130212" sldId="298"/>
            <ac:picMk id="6" creationId="{CBACDA4A-88D5-9022-9C6E-2EF64E232928}"/>
          </ac:picMkLst>
        </pc:picChg>
      </pc:sldChg>
      <pc:sldChg chg="new del">
        <pc:chgData name="Jānis Krastiņš" userId="9e55d6d185850c1d" providerId="LiveId" clId="{89CDCA21-2332-4BBA-9FAC-295910568734}" dt="2024-02-25T15:20:28.553" v="68" actId="47"/>
        <pc:sldMkLst>
          <pc:docMk/>
          <pc:sldMk cId="511450487" sldId="298"/>
        </pc:sldMkLst>
      </pc:sldChg>
      <pc:sldChg chg="addSp modSp new mod setBg">
        <pc:chgData name="Jānis Krastiņš" userId="9e55d6d185850c1d" providerId="LiveId" clId="{89CDCA21-2332-4BBA-9FAC-295910568734}" dt="2024-02-25T15:50:11.569" v="283" actId="26606"/>
        <pc:sldMkLst>
          <pc:docMk/>
          <pc:sldMk cId="1051862519" sldId="299"/>
        </pc:sldMkLst>
        <pc:picChg chg="add mod">
          <ac:chgData name="Jānis Krastiņš" userId="9e55d6d185850c1d" providerId="LiveId" clId="{89CDCA21-2332-4BBA-9FAC-295910568734}" dt="2024-02-25T15:50:11.569" v="283" actId="26606"/>
          <ac:picMkLst>
            <pc:docMk/>
            <pc:sldMk cId="1051862519" sldId="299"/>
            <ac:picMk id="3" creationId="{EFE4F819-4718-620E-3251-47B93F8CF035}"/>
          </ac:picMkLst>
        </pc:picChg>
        <pc:picChg chg="add mod">
          <ac:chgData name="Jānis Krastiņš" userId="9e55d6d185850c1d" providerId="LiveId" clId="{89CDCA21-2332-4BBA-9FAC-295910568734}" dt="2024-02-25T15:50:11.569" v="283" actId="26606"/>
          <ac:picMkLst>
            <pc:docMk/>
            <pc:sldMk cId="1051862519" sldId="299"/>
            <ac:picMk id="5" creationId="{B3FD27D0-F1F3-7C74-CED5-27EAFB1591BD}"/>
          </ac:picMkLst>
        </pc:picChg>
      </pc:sldChg>
    </pc:docChg>
  </pc:docChgLst>
  <pc:docChgLst>
    <pc:chgData name="Gunta Krastiņa" userId="170900d8-fb07-432c-9187-b3ef9e1cfd8f" providerId="ADAL" clId="{B0A2B792-98EF-4AB8-A027-EFFC182D7BDE}"/>
    <pc:docChg chg="undo custSel addSld delSld modSld">
      <pc:chgData name="Gunta Krastiņa" userId="170900d8-fb07-432c-9187-b3ef9e1cfd8f" providerId="ADAL" clId="{B0A2B792-98EF-4AB8-A027-EFFC182D7BDE}" dt="2024-03-01T07:16:31.055" v="1079" actId="21"/>
      <pc:docMkLst>
        <pc:docMk/>
      </pc:docMkLst>
      <pc:sldChg chg="modSp mod">
        <pc:chgData name="Gunta Krastiņa" userId="170900d8-fb07-432c-9187-b3ef9e1cfd8f" providerId="ADAL" clId="{B0A2B792-98EF-4AB8-A027-EFFC182D7BDE}" dt="2024-03-01T07:07:58.031" v="1049" actId="20577"/>
        <pc:sldMkLst>
          <pc:docMk/>
          <pc:sldMk cId="2507793594" sldId="260"/>
        </pc:sldMkLst>
        <pc:spChg chg="mod">
          <ac:chgData name="Gunta Krastiņa" userId="170900d8-fb07-432c-9187-b3ef9e1cfd8f" providerId="ADAL" clId="{B0A2B792-98EF-4AB8-A027-EFFC182D7BDE}" dt="2024-03-01T07:07:58.031" v="1049" actId="20577"/>
          <ac:spMkLst>
            <pc:docMk/>
            <pc:sldMk cId="2507793594" sldId="260"/>
            <ac:spMk id="10" creationId="{00000000-0000-0000-0000-000000000000}"/>
          </ac:spMkLst>
        </pc:spChg>
      </pc:sldChg>
      <pc:sldChg chg="modSp mod">
        <pc:chgData name="Gunta Krastiņa" userId="170900d8-fb07-432c-9187-b3ef9e1cfd8f" providerId="ADAL" clId="{B0A2B792-98EF-4AB8-A027-EFFC182D7BDE}" dt="2024-02-29T11:43:36.561" v="225" actId="20577"/>
        <pc:sldMkLst>
          <pc:docMk/>
          <pc:sldMk cId="3415771570" sldId="261"/>
        </pc:sldMkLst>
        <pc:spChg chg="mod">
          <ac:chgData name="Gunta Krastiņa" userId="170900d8-fb07-432c-9187-b3ef9e1cfd8f" providerId="ADAL" clId="{B0A2B792-98EF-4AB8-A027-EFFC182D7BDE}" dt="2024-02-27T11:39:20.588" v="36" actId="207"/>
          <ac:spMkLst>
            <pc:docMk/>
            <pc:sldMk cId="3415771570" sldId="261"/>
            <ac:spMk id="4" creationId="{B904A49B-433F-41D1-8247-B1182CC2BF90}"/>
          </ac:spMkLst>
        </pc:spChg>
        <pc:spChg chg="mod">
          <ac:chgData name="Gunta Krastiņa" userId="170900d8-fb07-432c-9187-b3ef9e1cfd8f" providerId="ADAL" clId="{B0A2B792-98EF-4AB8-A027-EFFC182D7BDE}" dt="2024-02-29T11:43:36.561" v="225" actId="20577"/>
          <ac:spMkLst>
            <pc:docMk/>
            <pc:sldMk cId="3415771570" sldId="261"/>
            <ac:spMk id="6" creationId="{00000000-0000-0000-0000-000000000000}"/>
          </ac:spMkLst>
        </pc:spChg>
      </pc:sldChg>
      <pc:sldChg chg="modSp mod">
        <pc:chgData name="Gunta Krastiņa" userId="170900d8-fb07-432c-9187-b3ef9e1cfd8f" providerId="ADAL" clId="{B0A2B792-98EF-4AB8-A027-EFFC182D7BDE}" dt="2024-02-29T11:45:13.092" v="261" actId="14100"/>
        <pc:sldMkLst>
          <pc:docMk/>
          <pc:sldMk cId="3607039202" sldId="263"/>
        </pc:sldMkLst>
        <pc:spChg chg="mod">
          <ac:chgData name="Gunta Krastiņa" userId="170900d8-fb07-432c-9187-b3ef9e1cfd8f" providerId="ADAL" clId="{B0A2B792-98EF-4AB8-A027-EFFC182D7BDE}" dt="2024-02-29T11:45:13.092" v="261" actId="14100"/>
          <ac:spMkLst>
            <pc:docMk/>
            <pc:sldMk cId="3607039202" sldId="263"/>
            <ac:spMk id="5" creationId="{976303B8-A8CD-4DD2-852B-C3BC00234A48}"/>
          </ac:spMkLst>
        </pc:spChg>
      </pc:sldChg>
      <pc:sldChg chg="modSp mod">
        <pc:chgData name="Gunta Krastiņa" userId="170900d8-fb07-432c-9187-b3ef9e1cfd8f" providerId="ADAL" clId="{B0A2B792-98EF-4AB8-A027-EFFC182D7BDE}" dt="2024-03-01T07:12:24.853" v="1055" actId="20577"/>
        <pc:sldMkLst>
          <pc:docMk/>
          <pc:sldMk cId="2844985729" sldId="266"/>
        </pc:sldMkLst>
        <pc:spChg chg="mod">
          <ac:chgData name="Gunta Krastiņa" userId="170900d8-fb07-432c-9187-b3ef9e1cfd8f" providerId="ADAL" clId="{B0A2B792-98EF-4AB8-A027-EFFC182D7BDE}" dt="2024-03-01T07:12:24.853" v="1055" actId="20577"/>
          <ac:spMkLst>
            <pc:docMk/>
            <pc:sldMk cId="2844985729" sldId="266"/>
            <ac:spMk id="4" creationId="{407A806A-7F04-4674-9F0C-0E2AC6A022C0}"/>
          </ac:spMkLst>
        </pc:spChg>
      </pc:sldChg>
      <pc:sldChg chg="addSp modSp mod">
        <pc:chgData name="Gunta Krastiņa" userId="170900d8-fb07-432c-9187-b3ef9e1cfd8f" providerId="ADAL" clId="{B0A2B792-98EF-4AB8-A027-EFFC182D7BDE}" dt="2024-02-29T12:16:57.435" v="962" actId="26606"/>
        <pc:sldMkLst>
          <pc:docMk/>
          <pc:sldMk cId="2018794265" sldId="267"/>
        </pc:sldMkLst>
        <pc:graphicFrameChg chg="mod modGraphic">
          <ac:chgData name="Gunta Krastiņa" userId="170900d8-fb07-432c-9187-b3ef9e1cfd8f" providerId="ADAL" clId="{B0A2B792-98EF-4AB8-A027-EFFC182D7BDE}" dt="2024-02-29T12:16:57.435" v="962" actId="26606"/>
          <ac:graphicFrameMkLst>
            <pc:docMk/>
            <pc:sldMk cId="2018794265" sldId="267"/>
            <ac:graphicFrameMk id="7172" creationId="{F12BBD0F-BD4C-7B6F-535E-649CE8E6ED36}"/>
          </ac:graphicFrameMkLst>
        </pc:graphicFrameChg>
        <pc:picChg chg="add mod">
          <ac:chgData name="Gunta Krastiņa" userId="170900d8-fb07-432c-9187-b3ef9e1cfd8f" providerId="ADAL" clId="{B0A2B792-98EF-4AB8-A027-EFFC182D7BDE}" dt="2024-02-29T12:16:45.836" v="960"/>
          <ac:picMkLst>
            <pc:docMk/>
            <pc:sldMk cId="2018794265" sldId="267"/>
            <ac:picMk id="3" creationId="{5C9AA352-8EB1-B829-DA80-53F7E78F6105}"/>
          </ac:picMkLst>
        </pc:picChg>
        <pc:picChg chg="mod">
          <ac:chgData name="Gunta Krastiņa" userId="170900d8-fb07-432c-9187-b3ef9e1cfd8f" providerId="ADAL" clId="{B0A2B792-98EF-4AB8-A027-EFFC182D7BDE}" dt="2024-02-29T11:46:22.709" v="273" actId="1076"/>
          <ac:picMkLst>
            <pc:docMk/>
            <pc:sldMk cId="2018794265" sldId="267"/>
            <ac:picMk id="7170" creationId="{323A5C39-3688-37E5-1579-8CF549678EBF}"/>
          </ac:picMkLst>
        </pc:picChg>
      </pc:sldChg>
      <pc:sldChg chg="addSp delSp modSp mod">
        <pc:chgData name="Gunta Krastiņa" userId="170900d8-fb07-432c-9187-b3ef9e1cfd8f" providerId="ADAL" clId="{B0A2B792-98EF-4AB8-A027-EFFC182D7BDE}" dt="2024-02-27T12:02:07.675" v="114" actId="255"/>
        <pc:sldMkLst>
          <pc:docMk/>
          <pc:sldMk cId="3368260565" sldId="269"/>
        </pc:sldMkLst>
        <pc:spChg chg="del">
          <ac:chgData name="Gunta Krastiņa" userId="170900d8-fb07-432c-9187-b3ef9e1cfd8f" providerId="ADAL" clId="{B0A2B792-98EF-4AB8-A027-EFFC182D7BDE}" dt="2024-02-27T11:50:03.947" v="86"/>
          <ac:spMkLst>
            <pc:docMk/>
            <pc:sldMk cId="3368260565" sldId="269"/>
            <ac:spMk id="4" creationId="{E9DA1679-12D6-D8A9-8569-0F611A2E5071}"/>
          </ac:spMkLst>
        </pc:spChg>
        <pc:spChg chg="mod">
          <ac:chgData name="Gunta Krastiņa" userId="170900d8-fb07-432c-9187-b3ef9e1cfd8f" providerId="ADAL" clId="{B0A2B792-98EF-4AB8-A027-EFFC182D7BDE}" dt="2024-02-27T12:00:27.096" v="103" actId="14100"/>
          <ac:spMkLst>
            <pc:docMk/>
            <pc:sldMk cId="3368260565" sldId="269"/>
            <ac:spMk id="9" creationId="{00000000-0000-0000-0000-000000000000}"/>
          </ac:spMkLst>
        </pc:spChg>
        <pc:spChg chg="add mod">
          <ac:chgData name="Gunta Krastiņa" userId="170900d8-fb07-432c-9187-b3ef9e1cfd8f" providerId="ADAL" clId="{B0A2B792-98EF-4AB8-A027-EFFC182D7BDE}" dt="2024-02-27T12:02:07.675" v="114" actId="255"/>
          <ac:spMkLst>
            <pc:docMk/>
            <pc:sldMk cId="3368260565" sldId="269"/>
            <ac:spMk id="10" creationId="{8BDD79F6-4BC6-3C22-1A66-F7C46B6CA76C}"/>
          </ac:spMkLst>
        </pc:spChg>
        <pc:picChg chg="add mod">
          <ac:chgData name="Gunta Krastiņa" userId="170900d8-fb07-432c-9187-b3ef9e1cfd8f" providerId="ADAL" clId="{B0A2B792-98EF-4AB8-A027-EFFC182D7BDE}" dt="2024-02-27T12:01:10.068" v="111" actId="14100"/>
          <ac:picMkLst>
            <pc:docMk/>
            <pc:sldMk cId="3368260565" sldId="269"/>
            <ac:picMk id="3" creationId="{3523A722-9C0B-0300-6FEA-9591C7F723A1}"/>
          </ac:picMkLst>
        </pc:picChg>
        <pc:picChg chg="del">
          <ac:chgData name="Gunta Krastiņa" userId="170900d8-fb07-432c-9187-b3ef9e1cfd8f" providerId="ADAL" clId="{B0A2B792-98EF-4AB8-A027-EFFC182D7BDE}" dt="2024-02-27T11:50:08.220" v="88" actId="478"/>
          <ac:picMkLst>
            <pc:docMk/>
            <pc:sldMk cId="3368260565" sldId="269"/>
            <ac:picMk id="7" creationId="{00000000-0000-0000-0000-000000000000}"/>
          </ac:picMkLst>
        </pc:picChg>
      </pc:sldChg>
      <pc:sldChg chg="modSp mod">
        <pc:chgData name="Gunta Krastiņa" userId="170900d8-fb07-432c-9187-b3ef9e1cfd8f" providerId="ADAL" clId="{B0A2B792-98EF-4AB8-A027-EFFC182D7BDE}" dt="2024-02-29T11:47:48.202" v="343" actId="14100"/>
        <pc:sldMkLst>
          <pc:docMk/>
          <pc:sldMk cId="1605279898" sldId="275"/>
        </pc:sldMkLst>
        <pc:spChg chg="mod">
          <ac:chgData name="Gunta Krastiņa" userId="170900d8-fb07-432c-9187-b3ef9e1cfd8f" providerId="ADAL" clId="{B0A2B792-98EF-4AB8-A027-EFFC182D7BDE}" dt="2024-02-29T11:47:48.202" v="343" actId="14100"/>
          <ac:spMkLst>
            <pc:docMk/>
            <pc:sldMk cId="1605279898" sldId="275"/>
            <ac:spMk id="2" creationId="{04808EFD-59FD-49AE-8B64-446A8C2D3674}"/>
          </ac:spMkLst>
        </pc:spChg>
      </pc:sldChg>
      <pc:sldChg chg="addSp modSp mod">
        <pc:chgData name="Gunta Krastiņa" userId="170900d8-fb07-432c-9187-b3ef9e1cfd8f" providerId="ADAL" clId="{B0A2B792-98EF-4AB8-A027-EFFC182D7BDE}" dt="2024-02-27T11:42:20.060" v="55" actId="1076"/>
        <pc:sldMkLst>
          <pc:docMk/>
          <pc:sldMk cId="3983886158" sldId="279"/>
        </pc:sldMkLst>
        <pc:spChg chg="add mod">
          <ac:chgData name="Gunta Krastiņa" userId="170900d8-fb07-432c-9187-b3ef9e1cfd8f" providerId="ADAL" clId="{B0A2B792-98EF-4AB8-A027-EFFC182D7BDE}" dt="2024-02-27T11:42:16.582" v="54" actId="14100"/>
          <ac:spMkLst>
            <pc:docMk/>
            <pc:sldMk cId="3983886158" sldId="279"/>
            <ac:spMk id="2" creationId="{99A20D37-CFAF-092D-4B54-1D87D9A868F1}"/>
          </ac:spMkLst>
        </pc:spChg>
        <pc:picChg chg="mod">
          <ac:chgData name="Gunta Krastiņa" userId="170900d8-fb07-432c-9187-b3ef9e1cfd8f" providerId="ADAL" clId="{B0A2B792-98EF-4AB8-A027-EFFC182D7BDE}" dt="2024-02-27T11:42:20.060" v="55" actId="1076"/>
          <ac:picMkLst>
            <pc:docMk/>
            <pc:sldMk cId="3983886158" sldId="279"/>
            <ac:picMk id="5122" creationId="{7F572E8C-E62B-4EBF-A3F2-FAF75AD77966}"/>
          </ac:picMkLst>
        </pc:picChg>
        <pc:picChg chg="mod">
          <ac:chgData name="Gunta Krastiņa" userId="170900d8-fb07-432c-9187-b3ef9e1cfd8f" providerId="ADAL" clId="{B0A2B792-98EF-4AB8-A027-EFFC182D7BDE}" dt="2024-02-27T11:42:08.609" v="51" actId="1076"/>
          <ac:picMkLst>
            <pc:docMk/>
            <pc:sldMk cId="3983886158" sldId="279"/>
            <ac:picMk id="5124" creationId="{7DF91B28-D2CD-48FE-8982-0A8A3C07FEF6}"/>
          </ac:picMkLst>
        </pc:picChg>
      </pc:sldChg>
      <pc:sldChg chg="addSp modSp mod setBg">
        <pc:chgData name="Gunta Krastiņa" userId="170900d8-fb07-432c-9187-b3ef9e1cfd8f" providerId="ADAL" clId="{B0A2B792-98EF-4AB8-A027-EFFC182D7BDE}" dt="2024-02-29T11:45:26.177" v="264" actId="14100"/>
        <pc:sldMkLst>
          <pc:docMk/>
          <pc:sldMk cId="4157244509" sldId="280"/>
        </pc:sldMkLst>
        <pc:spChg chg="mod">
          <ac:chgData name="Gunta Krastiņa" userId="170900d8-fb07-432c-9187-b3ef9e1cfd8f" providerId="ADAL" clId="{B0A2B792-98EF-4AB8-A027-EFFC182D7BDE}" dt="2024-02-29T06:44:22.600" v="195" actId="26606"/>
          <ac:spMkLst>
            <pc:docMk/>
            <pc:sldMk cId="4157244509" sldId="280"/>
            <ac:spMk id="2" creationId="{8302AE19-DD70-4408-8C94-6C7CF85EDB40}"/>
          </ac:spMkLst>
        </pc:spChg>
        <pc:spChg chg="mod ord">
          <ac:chgData name="Gunta Krastiņa" userId="170900d8-fb07-432c-9187-b3ef9e1cfd8f" providerId="ADAL" clId="{B0A2B792-98EF-4AB8-A027-EFFC182D7BDE}" dt="2024-02-29T11:45:26.177" v="264" actId="14100"/>
          <ac:spMkLst>
            <pc:docMk/>
            <pc:sldMk cId="4157244509" sldId="280"/>
            <ac:spMk id="3" creationId="{B82E9A3D-05B4-4EF8-B301-48046A1631E2}"/>
          </ac:spMkLst>
        </pc:spChg>
        <pc:spChg chg="add">
          <ac:chgData name="Gunta Krastiņa" userId="170900d8-fb07-432c-9187-b3ef9e1cfd8f" providerId="ADAL" clId="{B0A2B792-98EF-4AB8-A027-EFFC182D7BDE}" dt="2024-02-29T06:44:22.600" v="195" actId="26606"/>
          <ac:spMkLst>
            <pc:docMk/>
            <pc:sldMk cId="4157244509" sldId="280"/>
            <ac:spMk id="14" creationId="{0663EB55-934F-42EF-80DE-098647DE7A01}"/>
          </ac:spMkLst>
        </pc:spChg>
        <pc:picChg chg="add mod">
          <ac:chgData name="Gunta Krastiņa" userId="170900d8-fb07-432c-9187-b3ef9e1cfd8f" providerId="ADAL" clId="{B0A2B792-98EF-4AB8-A027-EFFC182D7BDE}" dt="2024-02-29T06:44:22.600" v="195" actId="26606"/>
          <ac:picMkLst>
            <pc:docMk/>
            <pc:sldMk cId="4157244509" sldId="280"/>
            <ac:picMk id="5" creationId="{2F9E07CE-5BA9-7F25-3D8E-72D75728DE20}"/>
          </ac:picMkLst>
        </pc:picChg>
        <pc:picChg chg="add mod ord">
          <ac:chgData name="Gunta Krastiņa" userId="170900d8-fb07-432c-9187-b3ef9e1cfd8f" providerId="ADAL" clId="{B0A2B792-98EF-4AB8-A027-EFFC182D7BDE}" dt="2024-02-29T06:44:22.600" v="195" actId="26606"/>
          <ac:picMkLst>
            <pc:docMk/>
            <pc:sldMk cId="4157244509" sldId="280"/>
            <ac:picMk id="7" creationId="{7E4620CC-3749-7844-9741-A464F753DF0A}"/>
          </ac:picMkLst>
        </pc:picChg>
        <pc:cxnChg chg="add">
          <ac:chgData name="Gunta Krastiņa" userId="170900d8-fb07-432c-9187-b3ef9e1cfd8f" providerId="ADAL" clId="{B0A2B792-98EF-4AB8-A027-EFFC182D7BDE}" dt="2024-02-29T06:44:22.600" v="195" actId="26606"/>
          <ac:cxnSpMkLst>
            <pc:docMk/>
            <pc:sldMk cId="4157244509" sldId="280"/>
            <ac:cxnSpMk id="12" creationId="{B31FD3CE-CE0A-4FD9-967C-4D340CA3788F}"/>
          </ac:cxnSpMkLst>
        </pc:cxnChg>
      </pc:sldChg>
      <pc:sldChg chg="addSp modSp mod">
        <pc:chgData name="Gunta Krastiņa" userId="170900d8-fb07-432c-9187-b3ef9e1cfd8f" providerId="ADAL" clId="{B0A2B792-98EF-4AB8-A027-EFFC182D7BDE}" dt="2024-02-29T12:24:46.112" v="975"/>
        <pc:sldMkLst>
          <pc:docMk/>
          <pc:sldMk cId="2498625209" sldId="286"/>
        </pc:sldMkLst>
        <pc:spChg chg="add mod">
          <ac:chgData name="Gunta Krastiņa" userId="170900d8-fb07-432c-9187-b3ef9e1cfd8f" providerId="ADAL" clId="{B0A2B792-98EF-4AB8-A027-EFFC182D7BDE}" dt="2024-02-29T12:23:58.218" v="973" actId="14100"/>
          <ac:spMkLst>
            <pc:docMk/>
            <pc:sldMk cId="2498625209" sldId="286"/>
            <ac:spMk id="3" creationId="{9AFD4DE4-84EC-9A06-8823-710BB9A9A3B0}"/>
          </ac:spMkLst>
        </pc:spChg>
        <pc:picChg chg="add mod">
          <ac:chgData name="Gunta Krastiņa" userId="170900d8-fb07-432c-9187-b3ef9e1cfd8f" providerId="ADAL" clId="{B0A2B792-98EF-4AB8-A027-EFFC182D7BDE}" dt="2024-02-29T12:23:54.230" v="972" actId="14100"/>
          <ac:picMkLst>
            <pc:docMk/>
            <pc:sldMk cId="2498625209" sldId="286"/>
            <ac:picMk id="6146" creationId="{F7903CBF-7F34-730E-2885-85078945F81A}"/>
          </ac:picMkLst>
        </pc:picChg>
        <pc:picChg chg="add">
          <ac:chgData name="Gunta Krastiņa" userId="170900d8-fb07-432c-9187-b3ef9e1cfd8f" providerId="ADAL" clId="{B0A2B792-98EF-4AB8-A027-EFFC182D7BDE}" dt="2024-02-29T12:24:00.640" v="974"/>
          <ac:picMkLst>
            <pc:docMk/>
            <pc:sldMk cId="2498625209" sldId="286"/>
            <ac:picMk id="6148" creationId="{47771AFA-12E4-49E7-49A8-3B900C0980EF}"/>
          </ac:picMkLst>
        </pc:picChg>
        <pc:picChg chg="add">
          <ac:chgData name="Gunta Krastiņa" userId="170900d8-fb07-432c-9187-b3ef9e1cfd8f" providerId="ADAL" clId="{B0A2B792-98EF-4AB8-A027-EFFC182D7BDE}" dt="2024-02-29T12:24:46.112" v="975"/>
          <ac:picMkLst>
            <pc:docMk/>
            <pc:sldMk cId="2498625209" sldId="286"/>
            <ac:picMk id="6150" creationId="{CF3148FB-D9CD-15AA-5030-849FB0C685B5}"/>
          </ac:picMkLst>
        </pc:picChg>
      </pc:sldChg>
      <pc:sldChg chg="addSp delSp modSp mod">
        <pc:chgData name="Gunta Krastiņa" userId="170900d8-fb07-432c-9187-b3ef9e1cfd8f" providerId="ADAL" clId="{B0A2B792-98EF-4AB8-A027-EFFC182D7BDE}" dt="2024-02-27T11:44:26.096" v="77" actId="14100"/>
        <pc:sldMkLst>
          <pc:docMk/>
          <pc:sldMk cId="4024606729" sldId="288"/>
        </pc:sldMkLst>
        <pc:spChg chg="add del">
          <ac:chgData name="Gunta Krastiņa" userId="170900d8-fb07-432c-9187-b3ef9e1cfd8f" providerId="ADAL" clId="{B0A2B792-98EF-4AB8-A027-EFFC182D7BDE}" dt="2024-02-27T11:43:12.487" v="60" actId="22"/>
          <ac:spMkLst>
            <pc:docMk/>
            <pc:sldMk cId="4024606729" sldId="288"/>
            <ac:spMk id="4" creationId="{C45950C4-F7F3-C797-FB95-EB9C5DA17E65}"/>
          </ac:spMkLst>
        </pc:spChg>
        <pc:spChg chg="mod">
          <ac:chgData name="Gunta Krastiņa" userId="170900d8-fb07-432c-9187-b3ef9e1cfd8f" providerId="ADAL" clId="{B0A2B792-98EF-4AB8-A027-EFFC182D7BDE}" dt="2024-02-27T11:44:26.096" v="77" actId="14100"/>
          <ac:spMkLst>
            <pc:docMk/>
            <pc:sldMk cId="4024606729" sldId="288"/>
            <ac:spMk id="6" creationId="{44F4BE82-F643-09AA-8629-D5344565BA15}"/>
          </ac:spMkLst>
        </pc:spChg>
        <pc:spChg chg="add del">
          <ac:chgData name="Gunta Krastiņa" userId="170900d8-fb07-432c-9187-b3ef9e1cfd8f" providerId="ADAL" clId="{B0A2B792-98EF-4AB8-A027-EFFC182D7BDE}" dt="2024-02-27T11:43:25.422" v="62" actId="22"/>
          <ac:spMkLst>
            <pc:docMk/>
            <pc:sldMk cId="4024606729" sldId="288"/>
            <ac:spMk id="8" creationId="{1D62BDE3-DFF9-3504-7817-E812475E1F22}"/>
          </ac:spMkLst>
        </pc:spChg>
        <pc:picChg chg="mod">
          <ac:chgData name="Gunta Krastiņa" userId="170900d8-fb07-432c-9187-b3ef9e1cfd8f" providerId="ADAL" clId="{B0A2B792-98EF-4AB8-A027-EFFC182D7BDE}" dt="2024-02-27T11:42:47.023" v="58" actId="1076"/>
          <ac:picMkLst>
            <pc:docMk/>
            <pc:sldMk cId="4024606729" sldId="288"/>
            <ac:picMk id="3" creationId="{1BA50266-029D-6F59-FB59-75F2B6FEEFC3}"/>
          </ac:picMkLst>
        </pc:picChg>
        <pc:picChg chg="mod">
          <ac:chgData name="Gunta Krastiņa" userId="170900d8-fb07-432c-9187-b3ef9e1cfd8f" providerId="ADAL" clId="{B0A2B792-98EF-4AB8-A027-EFFC182D7BDE}" dt="2024-02-27T11:42:43.978" v="57" actId="1076"/>
          <ac:picMkLst>
            <pc:docMk/>
            <pc:sldMk cId="4024606729" sldId="288"/>
            <ac:picMk id="5" creationId="{EDF2F22C-9580-FB27-D4B2-F0F460EB817A}"/>
          </ac:picMkLst>
        </pc:picChg>
      </pc:sldChg>
      <pc:sldChg chg="modSp mod">
        <pc:chgData name="Gunta Krastiņa" userId="170900d8-fb07-432c-9187-b3ef9e1cfd8f" providerId="ADAL" clId="{B0A2B792-98EF-4AB8-A027-EFFC182D7BDE}" dt="2024-02-27T11:40:47.679" v="42" actId="1440"/>
        <pc:sldMkLst>
          <pc:docMk/>
          <pc:sldMk cId="119676805" sldId="290"/>
        </pc:sldMkLst>
        <pc:picChg chg="mod">
          <ac:chgData name="Gunta Krastiņa" userId="170900d8-fb07-432c-9187-b3ef9e1cfd8f" providerId="ADAL" clId="{B0A2B792-98EF-4AB8-A027-EFFC182D7BDE}" dt="2024-02-27T11:40:47.679" v="42" actId="1440"/>
          <ac:picMkLst>
            <pc:docMk/>
            <pc:sldMk cId="119676805" sldId="290"/>
            <ac:picMk id="3" creationId="{173FBE51-55E7-A2E0-7ECA-2E32E8134821}"/>
          </ac:picMkLst>
        </pc:picChg>
        <pc:picChg chg="mod">
          <ac:chgData name="Gunta Krastiņa" userId="170900d8-fb07-432c-9187-b3ef9e1cfd8f" providerId="ADAL" clId="{B0A2B792-98EF-4AB8-A027-EFFC182D7BDE}" dt="2024-02-27T11:40:41.425" v="41" actId="1440"/>
          <ac:picMkLst>
            <pc:docMk/>
            <pc:sldMk cId="119676805" sldId="290"/>
            <ac:picMk id="4" creationId="{6007FE19-4485-4093-4DD0-BA210197B30D}"/>
          </ac:picMkLst>
        </pc:picChg>
      </pc:sldChg>
      <pc:sldChg chg="modSp">
        <pc:chgData name="Gunta Krastiņa" userId="170900d8-fb07-432c-9187-b3ef9e1cfd8f" providerId="ADAL" clId="{B0A2B792-98EF-4AB8-A027-EFFC182D7BDE}" dt="2024-02-27T11:41:04.899" v="45" actId="1440"/>
        <pc:sldMkLst>
          <pc:docMk/>
          <pc:sldMk cId="3865953034" sldId="291"/>
        </pc:sldMkLst>
        <pc:picChg chg="mod">
          <ac:chgData name="Gunta Krastiņa" userId="170900d8-fb07-432c-9187-b3ef9e1cfd8f" providerId="ADAL" clId="{B0A2B792-98EF-4AB8-A027-EFFC182D7BDE}" dt="2024-02-27T11:40:56.962" v="43" actId="1440"/>
          <ac:picMkLst>
            <pc:docMk/>
            <pc:sldMk cId="3865953034" sldId="291"/>
            <ac:picMk id="13314" creationId="{80E47306-3011-BA64-153C-7D84904ACB84}"/>
          </ac:picMkLst>
        </pc:picChg>
        <pc:picChg chg="mod">
          <ac:chgData name="Gunta Krastiņa" userId="170900d8-fb07-432c-9187-b3ef9e1cfd8f" providerId="ADAL" clId="{B0A2B792-98EF-4AB8-A027-EFFC182D7BDE}" dt="2024-02-27T11:41:01.797" v="44" actId="1440"/>
          <ac:picMkLst>
            <pc:docMk/>
            <pc:sldMk cId="3865953034" sldId="291"/>
            <ac:picMk id="13316" creationId="{58C17D7B-D948-11D1-8BAC-4915DD9DD28B}"/>
          </ac:picMkLst>
        </pc:picChg>
        <pc:picChg chg="mod">
          <ac:chgData name="Gunta Krastiņa" userId="170900d8-fb07-432c-9187-b3ef9e1cfd8f" providerId="ADAL" clId="{B0A2B792-98EF-4AB8-A027-EFFC182D7BDE}" dt="2024-02-27T11:41:04.899" v="45" actId="1440"/>
          <ac:picMkLst>
            <pc:docMk/>
            <pc:sldMk cId="3865953034" sldId="291"/>
            <ac:picMk id="13320" creationId="{EE480598-DE65-C025-9C93-FC14572E1F35}"/>
          </ac:picMkLst>
        </pc:picChg>
      </pc:sldChg>
      <pc:sldChg chg="del">
        <pc:chgData name="Gunta Krastiņa" userId="170900d8-fb07-432c-9187-b3ef9e1cfd8f" providerId="ADAL" clId="{B0A2B792-98EF-4AB8-A027-EFFC182D7BDE}" dt="2024-02-27T11:45:17.104" v="80" actId="47"/>
        <pc:sldMkLst>
          <pc:docMk/>
          <pc:sldMk cId="3322951754" sldId="292"/>
        </pc:sldMkLst>
      </pc:sldChg>
      <pc:sldChg chg="modSp mod">
        <pc:chgData name="Gunta Krastiņa" userId="170900d8-fb07-432c-9187-b3ef9e1cfd8f" providerId="ADAL" clId="{B0A2B792-98EF-4AB8-A027-EFFC182D7BDE}" dt="2024-02-29T11:44:10.893" v="246" actId="20577"/>
        <pc:sldMkLst>
          <pc:docMk/>
          <pc:sldMk cId="139130212" sldId="298"/>
        </pc:sldMkLst>
        <pc:spChg chg="mod">
          <ac:chgData name="Gunta Krastiņa" userId="170900d8-fb07-432c-9187-b3ef9e1cfd8f" providerId="ADAL" clId="{B0A2B792-98EF-4AB8-A027-EFFC182D7BDE}" dt="2024-02-29T11:44:10.893" v="246" actId="20577"/>
          <ac:spMkLst>
            <pc:docMk/>
            <pc:sldMk cId="139130212" sldId="298"/>
            <ac:spMk id="3" creationId="{16C75FF4-50EF-AC90-3F45-363CEE5874ED}"/>
          </ac:spMkLst>
        </pc:spChg>
      </pc:sldChg>
      <pc:sldChg chg="addSp modSp mod">
        <pc:chgData name="Gunta Krastiņa" userId="170900d8-fb07-432c-9187-b3ef9e1cfd8f" providerId="ADAL" clId="{B0A2B792-98EF-4AB8-A027-EFFC182D7BDE}" dt="2024-02-29T12:48:34.999" v="1048" actId="207"/>
        <pc:sldMkLst>
          <pc:docMk/>
          <pc:sldMk cId="3200752032" sldId="300"/>
        </pc:sldMkLst>
        <pc:spChg chg="mod">
          <ac:chgData name="Gunta Krastiņa" userId="170900d8-fb07-432c-9187-b3ef9e1cfd8f" providerId="ADAL" clId="{B0A2B792-98EF-4AB8-A027-EFFC182D7BDE}" dt="2024-02-27T11:40:06.469" v="39" actId="122"/>
          <ac:spMkLst>
            <pc:docMk/>
            <pc:sldMk cId="3200752032" sldId="300"/>
            <ac:spMk id="2" creationId="{43272456-9B07-C666-8F88-18CDA88C7E15}"/>
          </ac:spMkLst>
        </pc:spChg>
        <pc:spChg chg="mod">
          <ac:chgData name="Gunta Krastiņa" userId="170900d8-fb07-432c-9187-b3ef9e1cfd8f" providerId="ADAL" clId="{B0A2B792-98EF-4AB8-A027-EFFC182D7BDE}" dt="2024-02-29T12:48:34.999" v="1048" actId="207"/>
          <ac:spMkLst>
            <pc:docMk/>
            <pc:sldMk cId="3200752032" sldId="300"/>
            <ac:spMk id="3" creationId="{B92D639B-3D33-4A03-D1BC-3078CA9C1FDB}"/>
          </ac:spMkLst>
        </pc:spChg>
        <pc:picChg chg="add mod">
          <ac:chgData name="Gunta Krastiņa" userId="170900d8-fb07-432c-9187-b3ef9e1cfd8f" providerId="ADAL" clId="{B0A2B792-98EF-4AB8-A027-EFFC182D7BDE}" dt="2024-02-27T11:40:21.949" v="40"/>
          <ac:picMkLst>
            <pc:docMk/>
            <pc:sldMk cId="3200752032" sldId="300"/>
            <ac:picMk id="4" creationId="{74323892-F7D3-79FC-4E08-99C4415D2537}"/>
          </ac:picMkLst>
        </pc:picChg>
        <pc:picChg chg="add mod">
          <ac:chgData name="Gunta Krastiņa" userId="170900d8-fb07-432c-9187-b3ef9e1cfd8f" providerId="ADAL" clId="{B0A2B792-98EF-4AB8-A027-EFFC182D7BDE}" dt="2024-02-29T11:51:13.113" v="345" actId="1076"/>
          <ac:picMkLst>
            <pc:docMk/>
            <pc:sldMk cId="3200752032" sldId="300"/>
            <ac:picMk id="1026" creationId="{2A4343B3-B942-F318-32FE-9AC695577C26}"/>
          </ac:picMkLst>
        </pc:picChg>
      </pc:sldChg>
      <pc:sldChg chg="addSp delSp modSp new mod setBg">
        <pc:chgData name="Gunta Krastiņa" userId="170900d8-fb07-432c-9187-b3ef9e1cfd8f" providerId="ADAL" clId="{B0A2B792-98EF-4AB8-A027-EFFC182D7BDE}" dt="2024-02-29T06:41:15.260" v="186"/>
        <pc:sldMkLst>
          <pc:docMk/>
          <pc:sldMk cId="3259922345" sldId="301"/>
        </pc:sldMkLst>
        <pc:spChg chg="add mod">
          <ac:chgData name="Gunta Krastiņa" userId="170900d8-fb07-432c-9187-b3ef9e1cfd8f" providerId="ADAL" clId="{B0A2B792-98EF-4AB8-A027-EFFC182D7BDE}" dt="2024-02-29T06:41:15.260" v="186"/>
          <ac:spMkLst>
            <pc:docMk/>
            <pc:sldMk cId="3259922345" sldId="301"/>
            <ac:spMk id="2" creationId="{7149B4F5-E24F-D860-FBDE-823468D2B1D0}"/>
          </ac:spMkLst>
        </pc:spChg>
        <pc:spChg chg="add del">
          <ac:chgData name="Gunta Krastiņa" userId="170900d8-fb07-432c-9187-b3ef9e1cfd8f" providerId="ADAL" clId="{B0A2B792-98EF-4AB8-A027-EFFC182D7BDE}" dt="2024-02-27T12:12:44.594" v="180" actId="22"/>
          <ac:spMkLst>
            <pc:docMk/>
            <pc:sldMk cId="3259922345" sldId="301"/>
            <ac:spMk id="3" creationId="{3B0E81E6-4F5F-9030-4E25-3B604FB5BA0E}"/>
          </ac:spMkLst>
        </pc:spChg>
        <pc:spChg chg="add del">
          <ac:chgData name="Gunta Krastiņa" userId="170900d8-fb07-432c-9187-b3ef9e1cfd8f" providerId="ADAL" clId="{B0A2B792-98EF-4AB8-A027-EFFC182D7BDE}" dt="2024-02-27T12:12:53.635" v="182" actId="22"/>
          <ac:spMkLst>
            <pc:docMk/>
            <pc:sldMk cId="3259922345" sldId="301"/>
            <ac:spMk id="5" creationId="{2A56C151-B73E-2B73-E749-6A80446A644A}"/>
          </ac:spMkLst>
        </pc:spChg>
        <pc:spChg chg="add">
          <ac:chgData name="Gunta Krastiņa" userId="170900d8-fb07-432c-9187-b3ef9e1cfd8f" providerId="ADAL" clId="{B0A2B792-98EF-4AB8-A027-EFFC182D7BDE}" dt="2024-02-27T12:12:11.142" v="176" actId="26606"/>
          <ac:spMkLst>
            <pc:docMk/>
            <pc:sldMk cId="3259922345" sldId="301"/>
            <ac:spMk id="1035" creationId="{7F6E3AEF-B374-49DB-B665-B60B3433020E}"/>
          </ac:spMkLst>
        </pc:spChg>
        <pc:picChg chg="add mod ord">
          <ac:chgData name="Gunta Krastiņa" userId="170900d8-fb07-432c-9187-b3ef9e1cfd8f" providerId="ADAL" clId="{B0A2B792-98EF-4AB8-A027-EFFC182D7BDE}" dt="2024-02-27T12:12:23.145" v="178" actId="1440"/>
          <ac:picMkLst>
            <pc:docMk/>
            <pc:sldMk cId="3259922345" sldId="301"/>
            <ac:picMk id="1026" creationId="{96931635-F7B9-EF17-B519-80736101143C}"/>
          </ac:picMkLst>
        </pc:picChg>
        <pc:picChg chg="add">
          <ac:chgData name="Gunta Krastiņa" userId="170900d8-fb07-432c-9187-b3ef9e1cfd8f" providerId="ADAL" clId="{B0A2B792-98EF-4AB8-A027-EFFC182D7BDE}" dt="2024-02-27T12:10:56.730" v="171"/>
          <ac:picMkLst>
            <pc:docMk/>
            <pc:sldMk cId="3259922345" sldId="301"/>
            <ac:picMk id="1028" creationId="{3C38C885-84B1-87C3-514C-FA4002F0BCC9}"/>
          </ac:picMkLst>
        </pc:picChg>
        <pc:picChg chg="add mod">
          <ac:chgData name="Gunta Krastiņa" userId="170900d8-fb07-432c-9187-b3ef9e1cfd8f" providerId="ADAL" clId="{B0A2B792-98EF-4AB8-A027-EFFC182D7BDE}" dt="2024-02-27T12:12:18.209" v="177" actId="1440"/>
          <ac:picMkLst>
            <pc:docMk/>
            <pc:sldMk cId="3259922345" sldId="301"/>
            <ac:picMk id="1030" creationId="{16D48989-D3CD-D3C5-3D43-A2BD2C1DB89F}"/>
          </ac:picMkLst>
        </pc:picChg>
      </pc:sldChg>
      <pc:sldChg chg="addSp modSp new mod setBg">
        <pc:chgData name="Gunta Krastiņa" userId="170900d8-fb07-432c-9187-b3ef9e1cfd8f" providerId="ADAL" clId="{B0A2B792-98EF-4AB8-A027-EFFC182D7BDE}" dt="2024-02-27T12:06:25.403" v="166" actId="14100"/>
        <pc:sldMkLst>
          <pc:docMk/>
          <pc:sldMk cId="789425689" sldId="302"/>
        </pc:sldMkLst>
        <pc:spChg chg="add mod">
          <ac:chgData name="Gunta Krastiņa" userId="170900d8-fb07-432c-9187-b3ef9e1cfd8f" providerId="ADAL" clId="{B0A2B792-98EF-4AB8-A027-EFFC182D7BDE}" dt="2024-02-27T12:05:46.774" v="157" actId="20577"/>
          <ac:spMkLst>
            <pc:docMk/>
            <pc:sldMk cId="789425689" sldId="302"/>
            <ac:spMk id="5" creationId="{7BF60789-98F6-533E-0C47-AE73DEF6EFBF}"/>
          </ac:spMkLst>
        </pc:spChg>
        <pc:spChg chg="add mod">
          <ac:chgData name="Gunta Krastiņa" userId="170900d8-fb07-432c-9187-b3ef9e1cfd8f" providerId="ADAL" clId="{B0A2B792-98EF-4AB8-A027-EFFC182D7BDE}" dt="2024-02-27T12:06:25.403" v="166" actId="14100"/>
          <ac:spMkLst>
            <pc:docMk/>
            <pc:sldMk cId="789425689" sldId="302"/>
            <ac:spMk id="8" creationId="{70E595FA-5797-6EE5-BE3D-974D92CD3595}"/>
          </ac:spMkLst>
        </pc:spChg>
        <pc:spChg chg="add">
          <ac:chgData name="Gunta Krastiņa" userId="170900d8-fb07-432c-9187-b3ef9e1cfd8f" providerId="ADAL" clId="{B0A2B792-98EF-4AB8-A027-EFFC182D7BDE}" dt="2024-02-27T12:03:28.806" v="119" actId="26606"/>
          <ac:spMkLst>
            <pc:docMk/>
            <pc:sldMk cId="789425689" sldId="302"/>
            <ac:spMk id="9" creationId="{4F7B9026-36AD-42E4-B172-8D68F3A339B4}"/>
          </ac:spMkLst>
        </pc:spChg>
        <pc:spChg chg="add mod">
          <ac:chgData name="Gunta Krastiņa" userId="170900d8-fb07-432c-9187-b3ef9e1cfd8f" providerId="ADAL" clId="{B0A2B792-98EF-4AB8-A027-EFFC182D7BDE}" dt="2024-02-27T12:04:46.117" v="133" actId="14100"/>
          <ac:spMkLst>
            <pc:docMk/>
            <pc:sldMk cId="789425689" sldId="302"/>
            <ac:spMk id="11" creationId="{E22C53FB-4B44-4891-9FB2-042FF3938EAD}"/>
          </ac:spMkLst>
        </pc:spChg>
        <pc:picChg chg="add mod ord">
          <ac:chgData name="Gunta Krastiņa" userId="170900d8-fb07-432c-9187-b3ef9e1cfd8f" providerId="ADAL" clId="{B0A2B792-98EF-4AB8-A027-EFFC182D7BDE}" dt="2024-02-27T12:03:28.806" v="119" actId="26606"/>
          <ac:picMkLst>
            <pc:docMk/>
            <pc:sldMk cId="789425689" sldId="302"/>
            <ac:picMk id="2" creationId="{3FE4A3D2-CA2F-9073-5C68-928CE30BE4FC}"/>
          </ac:picMkLst>
        </pc:picChg>
        <pc:picChg chg="add mod">
          <ac:chgData name="Gunta Krastiņa" userId="170900d8-fb07-432c-9187-b3ef9e1cfd8f" providerId="ADAL" clId="{B0A2B792-98EF-4AB8-A027-EFFC182D7BDE}" dt="2024-02-27T12:03:28.806" v="119" actId="26606"/>
          <ac:picMkLst>
            <pc:docMk/>
            <pc:sldMk cId="789425689" sldId="302"/>
            <ac:picMk id="3" creationId="{CD17E3BB-9A0F-FA1A-DDF4-C7DEE1E88F60}"/>
          </ac:picMkLst>
        </pc:picChg>
        <pc:picChg chg="add mod">
          <ac:chgData name="Gunta Krastiņa" userId="170900d8-fb07-432c-9187-b3ef9e1cfd8f" providerId="ADAL" clId="{B0A2B792-98EF-4AB8-A027-EFFC182D7BDE}" dt="2024-02-27T12:03:28.806" v="119" actId="26606"/>
          <ac:picMkLst>
            <pc:docMk/>
            <pc:sldMk cId="789425689" sldId="302"/>
            <ac:picMk id="4" creationId="{5F250A53-2DEE-7D0F-C19E-9E1A1E12B2B3}"/>
          </ac:picMkLst>
        </pc:picChg>
        <pc:picChg chg="add mod">
          <ac:chgData name="Gunta Krastiņa" userId="170900d8-fb07-432c-9187-b3ef9e1cfd8f" providerId="ADAL" clId="{B0A2B792-98EF-4AB8-A027-EFFC182D7BDE}" dt="2024-02-27T12:03:35.557" v="121"/>
          <ac:picMkLst>
            <pc:docMk/>
            <pc:sldMk cId="789425689" sldId="302"/>
            <ac:picMk id="6" creationId="{5C583B81-F769-91AA-A1C2-9697ADFAFED6}"/>
          </ac:picMkLst>
        </pc:picChg>
        <pc:picChg chg="add mod">
          <ac:chgData name="Gunta Krastiņa" userId="170900d8-fb07-432c-9187-b3ef9e1cfd8f" providerId="ADAL" clId="{B0A2B792-98EF-4AB8-A027-EFFC182D7BDE}" dt="2024-02-27T12:03:40.787" v="123"/>
          <ac:picMkLst>
            <pc:docMk/>
            <pc:sldMk cId="789425689" sldId="302"/>
            <ac:picMk id="7" creationId="{9B38A890-5D51-3111-3FEC-0208BD5AC920}"/>
          </ac:picMkLst>
        </pc:picChg>
        <pc:picChg chg="add mod">
          <ac:chgData name="Gunta Krastiņa" userId="170900d8-fb07-432c-9187-b3ef9e1cfd8f" providerId="ADAL" clId="{B0A2B792-98EF-4AB8-A027-EFFC182D7BDE}" dt="2024-02-27T12:03:57.430" v="127"/>
          <ac:picMkLst>
            <pc:docMk/>
            <pc:sldMk cId="789425689" sldId="302"/>
            <ac:picMk id="10" creationId="{B601219B-2BCD-156C-963E-924FB8EDEEF7}"/>
          </ac:picMkLst>
        </pc:picChg>
      </pc:sldChg>
      <pc:sldChg chg="new del">
        <pc:chgData name="Gunta Krastiņa" userId="170900d8-fb07-432c-9187-b3ef9e1cfd8f" providerId="ADAL" clId="{B0A2B792-98EF-4AB8-A027-EFFC182D7BDE}" dt="2024-02-27T12:07:58.395" v="167" actId="47"/>
        <pc:sldMkLst>
          <pc:docMk/>
          <pc:sldMk cId="1154152754" sldId="303"/>
        </pc:sldMkLst>
      </pc:sldChg>
      <pc:sldChg chg="addSp delSp modSp new mod setBg">
        <pc:chgData name="Gunta Krastiņa" userId="170900d8-fb07-432c-9187-b3ef9e1cfd8f" providerId="ADAL" clId="{B0A2B792-98EF-4AB8-A027-EFFC182D7BDE}" dt="2024-02-29T07:03:51.157" v="224" actId="26606"/>
        <pc:sldMkLst>
          <pc:docMk/>
          <pc:sldMk cId="3927867485" sldId="303"/>
        </pc:sldMkLst>
        <pc:spChg chg="add">
          <ac:chgData name="Gunta Krastiņa" userId="170900d8-fb07-432c-9187-b3ef9e1cfd8f" providerId="ADAL" clId="{B0A2B792-98EF-4AB8-A027-EFFC182D7BDE}" dt="2024-02-29T07:03:51.157" v="224" actId="26606"/>
          <ac:spMkLst>
            <pc:docMk/>
            <pc:sldMk cId="3927867485" sldId="303"/>
            <ac:spMk id="2055" creationId="{6C2997EE-0889-44C3-AC0D-18F26AC9AAAB}"/>
          </ac:spMkLst>
        </pc:spChg>
        <pc:picChg chg="add mod">
          <ac:chgData name="Gunta Krastiņa" userId="170900d8-fb07-432c-9187-b3ef9e1cfd8f" providerId="ADAL" clId="{B0A2B792-98EF-4AB8-A027-EFFC182D7BDE}" dt="2024-02-29T07:03:51.157" v="224" actId="26606"/>
          <ac:picMkLst>
            <pc:docMk/>
            <pc:sldMk cId="3927867485" sldId="303"/>
            <ac:picMk id="3" creationId="{A451E9DD-EDFC-2A4A-F5DD-3DD4C2109AFA}"/>
          </ac:picMkLst>
        </pc:picChg>
        <pc:picChg chg="add del mod">
          <ac:chgData name="Gunta Krastiņa" userId="170900d8-fb07-432c-9187-b3ef9e1cfd8f" providerId="ADAL" clId="{B0A2B792-98EF-4AB8-A027-EFFC182D7BDE}" dt="2024-02-29T06:52:17.171" v="210" actId="478"/>
          <ac:picMkLst>
            <pc:docMk/>
            <pc:sldMk cId="3927867485" sldId="303"/>
            <ac:picMk id="5" creationId="{286ED516-7453-1C02-47D4-1ADF03AF4D08}"/>
          </ac:picMkLst>
        </pc:picChg>
        <pc:picChg chg="add mod">
          <ac:chgData name="Gunta Krastiņa" userId="170900d8-fb07-432c-9187-b3ef9e1cfd8f" providerId="ADAL" clId="{B0A2B792-98EF-4AB8-A027-EFFC182D7BDE}" dt="2024-02-29T07:03:51.157" v="224" actId="26606"/>
          <ac:picMkLst>
            <pc:docMk/>
            <pc:sldMk cId="3927867485" sldId="303"/>
            <ac:picMk id="2050" creationId="{97CA11B8-3889-4EB6-4189-C73F1165BC53}"/>
          </ac:picMkLst>
        </pc:picChg>
      </pc:sldChg>
      <pc:sldChg chg="addSp modSp new mod setBg">
        <pc:chgData name="Gunta Krastiņa" userId="170900d8-fb07-432c-9187-b3ef9e1cfd8f" providerId="ADAL" clId="{B0A2B792-98EF-4AB8-A027-EFFC182D7BDE}" dt="2024-02-29T07:03:13.839" v="217" actId="26606"/>
        <pc:sldMkLst>
          <pc:docMk/>
          <pc:sldMk cId="2946228513" sldId="304"/>
        </pc:sldMkLst>
        <pc:spChg chg="add">
          <ac:chgData name="Gunta Krastiņa" userId="170900d8-fb07-432c-9187-b3ef9e1cfd8f" providerId="ADAL" clId="{B0A2B792-98EF-4AB8-A027-EFFC182D7BDE}" dt="2024-02-29T07:03:13.839" v="217" actId="26606"/>
          <ac:spMkLst>
            <pc:docMk/>
            <pc:sldMk cId="2946228513" sldId="304"/>
            <ac:spMk id="1031" creationId="{6C2997EE-0889-44C3-AC0D-18F26AC9AAAB}"/>
          </ac:spMkLst>
        </pc:spChg>
        <pc:picChg chg="add mod">
          <ac:chgData name="Gunta Krastiņa" userId="170900d8-fb07-432c-9187-b3ef9e1cfd8f" providerId="ADAL" clId="{B0A2B792-98EF-4AB8-A027-EFFC182D7BDE}" dt="2024-02-29T07:03:13.839" v="217" actId="26606"/>
          <ac:picMkLst>
            <pc:docMk/>
            <pc:sldMk cId="2946228513" sldId="304"/>
            <ac:picMk id="2" creationId="{7A96D555-45CB-3AB9-D7BC-0A2B97C29B80}"/>
          </ac:picMkLst>
        </pc:picChg>
        <pc:picChg chg="add mod ord">
          <ac:chgData name="Gunta Krastiņa" userId="170900d8-fb07-432c-9187-b3ef9e1cfd8f" providerId="ADAL" clId="{B0A2B792-98EF-4AB8-A027-EFFC182D7BDE}" dt="2024-02-29T07:03:13.839" v="217" actId="26606"/>
          <ac:picMkLst>
            <pc:docMk/>
            <pc:sldMk cId="2946228513" sldId="304"/>
            <ac:picMk id="1026" creationId="{39C53D2D-2A18-33B9-81BA-30720ED3B884}"/>
          </ac:picMkLst>
        </pc:picChg>
      </pc:sldChg>
      <pc:sldChg chg="addSp modSp new mod">
        <pc:chgData name="Gunta Krastiņa" userId="170900d8-fb07-432c-9187-b3ef9e1cfd8f" providerId="ADAL" clId="{B0A2B792-98EF-4AB8-A027-EFFC182D7BDE}" dt="2024-02-29T11:47:19.691" v="312" actId="14100"/>
        <pc:sldMkLst>
          <pc:docMk/>
          <pc:sldMk cId="4248359081" sldId="305"/>
        </pc:sldMkLst>
        <pc:spChg chg="add mod">
          <ac:chgData name="Gunta Krastiņa" userId="170900d8-fb07-432c-9187-b3ef9e1cfd8f" providerId="ADAL" clId="{B0A2B792-98EF-4AB8-A027-EFFC182D7BDE}" dt="2024-02-29T11:47:19.691" v="312" actId="14100"/>
          <ac:spMkLst>
            <pc:docMk/>
            <pc:sldMk cId="4248359081" sldId="305"/>
            <ac:spMk id="2" creationId="{4CF39C41-D21B-5A3B-C357-C06D110EC459}"/>
          </ac:spMkLst>
        </pc:spChg>
        <pc:picChg chg="add">
          <ac:chgData name="Gunta Krastiņa" userId="170900d8-fb07-432c-9187-b3ef9e1cfd8f" providerId="ADAL" clId="{B0A2B792-98EF-4AB8-A027-EFFC182D7BDE}" dt="2024-02-29T06:56:24.699" v="215"/>
          <ac:picMkLst>
            <pc:docMk/>
            <pc:sldMk cId="4248359081" sldId="305"/>
            <ac:picMk id="3074" creationId="{711CC71C-A211-5A04-F70E-16A3A8D081E0}"/>
          </ac:picMkLst>
        </pc:picChg>
      </pc:sldChg>
      <pc:sldChg chg="new del">
        <pc:chgData name="Gunta Krastiņa" userId="170900d8-fb07-432c-9187-b3ef9e1cfd8f" providerId="ADAL" clId="{B0A2B792-98EF-4AB8-A027-EFFC182D7BDE}" dt="2024-02-29T12:02:49.354" v="347" actId="680"/>
        <pc:sldMkLst>
          <pc:docMk/>
          <pc:sldMk cId="411348112" sldId="306"/>
        </pc:sldMkLst>
      </pc:sldChg>
      <pc:sldChg chg="addSp modSp new mod">
        <pc:chgData name="Gunta Krastiņa" userId="170900d8-fb07-432c-9187-b3ef9e1cfd8f" providerId="ADAL" clId="{B0A2B792-98EF-4AB8-A027-EFFC182D7BDE}" dt="2024-02-29T12:05:35.009" v="375" actId="14100"/>
        <pc:sldMkLst>
          <pc:docMk/>
          <pc:sldMk cId="2449727108" sldId="306"/>
        </pc:sldMkLst>
        <pc:spChg chg="add mod">
          <ac:chgData name="Gunta Krastiņa" userId="170900d8-fb07-432c-9187-b3ef9e1cfd8f" providerId="ADAL" clId="{B0A2B792-98EF-4AB8-A027-EFFC182D7BDE}" dt="2024-02-29T12:05:35.009" v="375" actId="14100"/>
          <ac:spMkLst>
            <pc:docMk/>
            <pc:sldMk cId="2449727108" sldId="306"/>
            <ac:spMk id="2" creationId="{3DB75E61-63F2-9574-F70A-4E42A8979285}"/>
          </ac:spMkLst>
        </pc:spChg>
        <pc:picChg chg="add">
          <ac:chgData name="Gunta Krastiņa" userId="170900d8-fb07-432c-9187-b3ef9e1cfd8f" providerId="ADAL" clId="{B0A2B792-98EF-4AB8-A027-EFFC182D7BDE}" dt="2024-02-29T12:02:58.047" v="349"/>
          <ac:picMkLst>
            <pc:docMk/>
            <pc:sldMk cId="2449727108" sldId="306"/>
            <ac:picMk id="2050" creationId="{E22C1FAB-7DB9-0B69-EB83-44B4567B44E7}"/>
          </ac:picMkLst>
        </pc:picChg>
        <pc:picChg chg="add">
          <ac:chgData name="Gunta Krastiņa" userId="170900d8-fb07-432c-9187-b3ef9e1cfd8f" providerId="ADAL" clId="{B0A2B792-98EF-4AB8-A027-EFFC182D7BDE}" dt="2024-02-29T12:04:47.446" v="362"/>
          <ac:picMkLst>
            <pc:docMk/>
            <pc:sldMk cId="2449727108" sldId="306"/>
            <ac:picMk id="2052" creationId="{AA0B73BC-0DCC-E42D-8DA7-A19B17F0EA59}"/>
          </ac:picMkLst>
        </pc:picChg>
      </pc:sldChg>
      <pc:sldChg chg="addSp modSp new mod">
        <pc:chgData name="Gunta Krastiņa" userId="170900d8-fb07-432c-9187-b3ef9e1cfd8f" providerId="ADAL" clId="{B0A2B792-98EF-4AB8-A027-EFFC182D7BDE}" dt="2024-02-29T12:05:27.274" v="373" actId="20577"/>
        <pc:sldMkLst>
          <pc:docMk/>
          <pc:sldMk cId="2065229290" sldId="307"/>
        </pc:sldMkLst>
        <pc:spChg chg="add mod">
          <ac:chgData name="Gunta Krastiņa" userId="170900d8-fb07-432c-9187-b3ef9e1cfd8f" providerId="ADAL" clId="{B0A2B792-98EF-4AB8-A027-EFFC182D7BDE}" dt="2024-02-29T12:05:27.274" v="373" actId="20577"/>
          <ac:spMkLst>
            <pc:docMk/>
            <pc:sldMk cId="2065229290" sldId="307"/>
            <ac:spMk id="2" creationId="{9EEC2ED7-B16C-F281-DBEE-94560CA5B4FE}"/>
          </ac:spMkLst>
        </pc:spChg>
        <pc:picChg chg="add">
          <ac:chgData name="Gunta Krastiņa" userId="170900d8-fb07-432c-9187-b3ef9e1cfd8f" providerId="ADAL" clId="{B0A2B792-98EF-4AB8-A027-EFFC182D7BDE}" dt="2024-02-29T12:03:14.450" v="351"/>
          <ac:picMkLst>
            <pc:docMk/>
            <pc:sldMk cId="2065229290" sldId="307"/>
            <ac:picMk id="3074" creationId="{C3800111-2704-4B46-EC66-ABC53B5D76D0}"/>
          </ac:picMkLst>
        </pc:picChg>
        <pc:picChg chg="add">
          <ac:chgData name="Gunta Krastiņa" userId="170900d8-fb07-432c-9187-b3ef9e1cfd8f" providerId="ADAL" clId="{B0A2B792-98EF-4AB8-A027-EFFC182D7BDE}" dt="2024-02-29T12:05:18.012" v="369"/>
          <ac:picMkLst>
            <pc:docMk/>
            <pc:sldMk cId="2065229290" sldId="307"/>
            <ac:picMk id="3076" creationId="{BD47BFE7-BF7F-80B3-6CDA-B57F159C3FF9}"/>
          </ac:picMkLst>
        </pc:picChg>
      </pc:sldChg>
      <pc:sldChg chg="addSp modSp new mod">
        <pc:chgData name="Gunta Krastiņa" userId="170900d8-fb07-432c-9187-b3ef9e1cfd8f" providerId="ADAL" clId="{B0A2B792-98EF-4AB8-A027-EFFC182D7BDE}" dt="2024-02-29T12:06:05.935" v="385" actId="20577"/>
        <pc:sldMkLst>
          <pc:docMk/>
          <pc:sldMk cId="1886592500" sldId="308"/>
        </pc:sldMkLst>
        <pc:spChg chg="add mod">
          <ac:chgData name="Gunta Krastiņa" userId="170900d8-fb07-432c-9187-b3ef9e1cfd8f" providerId="ADAL" clId="{B0A2B792-98EF-4AB8-A027-EFFC182D7BDE}" dt="2024-02-29T12:06:05.935" v="385" actId="20577"/>
          <ac:spMkLst>
            <pc:docMk/>
            <pc:sldMk cId="1886592500" sldId="308"/>
            <ac:spMk id="2" creationId="{038DDD7D-0C05-BCAD-0515-A1DF2A015A67}"/>
          </ac:spMkLst>
        </pc:spChg>
        <pc:picChg chg="add">
          <ac:chgData name="Gunta Krastiņa" userId="170900d8-fb07-432c-9187-b3ef9e1cfd8f" providerId="ADAL" clId="{B0A2B792-98EF-4AB8-A027-EFFC182D7BDE}" dt="2024-02-29T12:03:40.996" v="353"/>
          <ac:picMkLst>
            <pc:docMk/>
            <pc:sldMk cId="1886592500" sldId="308"/>
            <ac:picMk id="4098" creationId="{2C40FCC3-F735-6526-6244-CD3E23E9E963}"/>
          </ac:picMkLst>
        </pc:picChg>
        <pc:picChg chg="add">
          <ac:chgData name="Gunta Krastiņa" userId="170900d8-fb07-432c-9187-b3ef9e1cfd8f" providerId="ADAL" clId="{B0A2B792-98EF-4AB8-A027-EFFC182D7BDE}" dt="2024-02-29T12:05:54.757" v="380"/>
          <ac:picMkLst>
            <pc:docMk/>
            <pc:sldMk cId="1886592500" sldId="308"/>
            <ac:picMk id="4100" creationId="{C6893B07-263B-CCB8-9358-669934E0A964}"/>
          </ac:picMkLst>
        </pc:picChg>
      </pc:sldChg>
      <pc:sldChg chg="addSp modSp new mod setBg">
        <pc:chgData name="Gunta Krastiņa" userId="170900d8-fb07-432c-9187-b3ef9e1cfd8f" providerId="ADAL" clId="{B0A2B792-98EF-4AB8-A027-EFFC182D7BDE}" dt="2024-02-29T12:05:43.594" v="378" actId="14100"/>
        <pc:sldMkLst>
          <pc:docMk/>
          <pc:sldMk cId="2347820640" sldId="309"/>
        </pc:sldMkLst>
        <pc:spChg chg="add mod">
          <ac:chgData name="Gunta Krastiņa" userId="170900d8-fb07-432c-9187-b3ef9e1cfd8f" providerId="ADAL" clId="{B0A2B792-98EF-4AB8-A027-EFFC182D7BDE}" dt="2024-02-29T12:05:43.594" v="378" actId="14100"/>
          <ac:spMkLst>
            <pc:docMk/>
            <pc:sldMk cId="2347820640" sldId="309"/>
            <ac:spMk id="2" creationId="{097BBDDF-FC2F-16F9-6F13-2FE6A0E3CFB2}"/>
          </ac:spMkLst>
        </pc:spChg>
        <pc:picChg chg="add mod">
          <ac:chgData name="Gunta Krastiņa" userId="170900d8-fb07-432c-9187-b3ef9e1cfd8f" providerId="ADAL" clId="{B0A2B792-98EF-4AB8-A027-EFFC182D7BDE}" dt="2024-02-29T12:04:24.390" v="356" actId="26606"/>
          <ac:picMkLst>
            <pc:docMk/>
            <pc:sldMk cId="2347820640" sldId="309"/>
            <ac:picMk id="5122" creationId="{7F39A13D-3E60-C5CA-39DC-13E9E2CC6366}"/>
          </ac:picMkLst>
        </pc:picChg>
      </pc:sldChg>
      <pc:sldChg chg="addSp delSp modSp new mod modClrScheme chgLayout">
        <pc:chgData name="Gunta Krastiņa" userId="170900d8-fb07-432c-9187-b3ef9e1cfd8f" providerId="ADAL" clId="{B0A2B792-98EF-4AB8-A027-EFFC182D7BDE}" dt="2024-03-01T07:16:31.055" v="1079" actId="21"/>
        <pc:sldMkLst>
          <pc:docMk/>
          <pc:sldMk cId="3468264303" sldId="310"/>
        </pc:sldMkLst>
        <pc:spChg chg="add mod">
          <ac:chgData name="Gunta Krastiņa" userId="170900d8-fb07-432c-9187-b3ef9e1cfd8f" providerId="ADAL" clId="{B0A2B792-98EF-4AB8-A027-EFFC182D7BDE}" dt="2024-03-01T07:16:08.497" v="1078" actId="20577"/>
          <ac:spMkLst>
            <pc:docMk/>
            <pc:sldMk cId="3468264303" sldId="310"/>
            <ac:spMk id="2" creationId="{6DBE69A8-4784-833A-132D-93CD48A3E697}"/>
          </ac:spMkLst>
        </pc:spChg>
        <pc:spChg chg="add del mod">
          <ac:chgData name="Gunta Krastiņa" userId="170900d8-fb07-432c-9187-b3ef9e1cfd8f" providerId="ADAL" clId="{B0A2B792-98EF-4AB8-A027-EFFC182D7BDE}" dt="2024-03-01T07:16:31.055" v="1079" actId="21"/>
          <ac:spMkLst>
            <pc:docMk/>
            <pc:sldMk cId="3468264303" sldId="310"/>
            <ac:spMk id="3" creationId="{8C5E1CAC-AE48-8BC0-8198-0066FC23BD26}"/>
          </ac:spMkLst>
        </pc:spChg>
      </pc:sldChg>
    </pc:docChg>
  </pc:docChgLst>
  <pc:docChgLst>
    <pc:chgData name="Gunta Krastiņa" userId="170900d8-fb07-432c-9187-b3ef9e1cfd8f" providerId="ADAL" clId="{9ED346E7-F364-4BC0-8481-905B7A1E24C2}"/>
    <pc:docChg chg="custSel delSld modSld">
      <pc:chgData name="Gunta Krastiņa" userId="170900d8-fb07-432c-9187-b3ef9e1cfd8f" providerId="ADAL" clId="{9ED346E7-F364-4BC0-8481-905B7A1E24C2}" dt="2024-02-19T12:09:20.658" v="18" actId="47"/>
      <pc:docMkLst>
        <pc:docMk/>
      </pc:docMkLst>
      <pc:sldChg chg="delSp modSp mod">
        <pc:chgData name="Gunta Krastiņa" userId="170900d8-fb07-432c-9187-b3ef9e1cfd8f" providerId="ADAL" clId="{9ED346E7-F364-4BC0-8481-905B7A1E24C2}" dt="2024-02-19T12:07:53.152" v="11" actId="20577"/>
        <pc:sldMkLst>
          <pc:docMk/>
          <pc:sldMk cId="2507793594" sldId="260"/>
        </pc:sldMkLst>
        <pc:spChg chg="mod">
          <ac:chgData name="Gunta Krastiņa" userId="170900d8-fb07-432c-9187-b3ef9e1cfd8f" providerId="ADAL" clId="{9ED346E7-F364-4BC0-8481-905B7A1E24C2}" dt="2024-02-19T12:07:53.152" v="11" actId="20577"/>
          <ac:spMkLst>
            <pc:docMk/>
            <pc:sldMk cId="2507793594" sldId="260"/>
            <ac:spMk id="10" creationId="{00000000-0000-0000-0000-000000000000}"/>
          </ac:spMkLst>
        </pc:spChg>
        <pc:picChg chg="del">
          <ac:chgData name="Gunta Krastiņa" userId="170900d8-fb07-432c-9187-b3ef9e1cfd8f" providerId="ADAL" clId="{9ED346E7-F364-4BC0-8481-905B7A1E24C2}" dt="2024-02-19T12:07:22.166" v="0" actId="478"/>
          <ac:picMkLst>
            <pc:docMk/>
            <pc:sldMk cId="2507793594" sldId="260"/>
            <ac:picMk id="4" creationId="{00000000-0000-0000-0000-000000000000}"/>
          </ac:picMkLst>
        </pc:picChg>
      </pc:sldChg>
      <pc:sldChg chg="del">
        <pc:chgData name="Gunta Krastiņa" userId="170900d8-fb07-432c-9187-b3ef9e1cfd8f" providerId="ADAL" clId="{9ED346E7-F364-4BC0-8481-905B7A1E24C2}" dt="2024-02-19T12:08:10.563" v="13" actId="47"/>
        <pc:sldMkLst>
          <pc:docMk/>
          <pc:sldMk cId="3885525390" sldId="262"/>
        </pc:sldMkLst>
      </pc:sldChg>
      <pc:sldChg chg="del">
        <pc:chgData name="Gunta Krastiņa" userId="170900d8-fb07-432c-9187-b3ef9e1cfd8f" providerId="ADAL" clId="{9ED346E7-F364-4BC0-8481-905B7A1E24C2}" dt="2024-02-19T12:08:26.456" v="14" actId="47"/>
        <pc:sldMkLst>
          <pc:docMk/>
          <pc:sldMk cId="1073285031" sldId="264"/>
        </pc:sldMkLst>
      </pc:sldChg>
      <pc:sldChg chg="del">
        <pc:chgData name="Gunta Krastiņa" userId="170900d8-fb07-432c-9187-b3ef9e1cfd8f" providerId="ADAL" clId="{9ED346E7-F364-4BC0-8481-905B7A1E24C2}" dt="2024-02-19T12:08:29.168" v="15" actId="47"/>
        <pc:sldMkLst>
          <pc:docMk/>
          <pc:sldMk cId="2270191671" sldId="265"/>
        </pc:sldMkLst>
      </pc:sldChg>
      <pc:sldChg chg="addSp delSp modSp mod">
        <pc:chgData name="Gunta Krastiņa" userId="170900d8-fb07-432c-9187-b3ef9e1cfd8f" providerId="ADAL" clId="{9ED346E7-F364-4BC0-8481-905B7A1E24C2}" dt="2024-02-19T12:08:43.120" v="16" actId="478"/>
        <pc:sldMkLst>
          <pc:docMk/>
          <pc:sldMk cId="2018794265" sldId="267"/>
        </pc:sldMkLst>
        <pc:spChg chg="add mod">
          <ac:chgData name="Gunta Krastiņa" userId="170900d8-fb07-432c-9187-b3ef9e1cfd8f" providerId="ADAL" clId="{9ED346E7-F364-4BC0-8481-905B7A1E24C2}" dt="2024-02-19T12:08:43.120" v="16" actId="478"/>
          <ac:spMkLst>
            <pc:docMk/>
            <pc:sldMk cId="2018794265" sldId="267"/>
            <ac:spMk id="4" creationId="{40C8C01C-F80E-5D4D-1EF7-8DCEC0508CD0}"/>
          </ac:spMkLst>
        </pc:spChg>
        <pc:graphicFrameChg chg="del">
          <ac:chgData name="Gunta Krastiņa" userId="170900d8-fb07-432c-9187-b3ef9e1cfd8f" providerId="ADAL" clId="{9ED346E7-F364-4BC0-8481-905B7A1E24C2}" dt="2024-02-19T12:08:43.120" v="16" actId="478"/>
          <ac:graphicFrameMkLst>
            <pc:docMk/>
            <pc:sldMk cId="2018794265" sldId="267"/>
            <ac:graphicFrameMk id="5" creationId="{5A6D47E6-F3E5-4F27-AAC2-FCD763FC7FF2}"/>
          </ac:graphicFrameMkLst>
        </pc:graphicFrameChg>
      </pc:sldChg>
      <pc:sldChg chg="del">
        <pc:chgData name="Gunta Krastiņa" userId="170900d8-fb07-432c-9187-b3ef9e1cfd8f" providerId="ADAL" clId="{9ED346E7-F364-4BC0-8481-905B7A1E24C2}" dt="2024-02-19T12:09:19.107" v="17" actId="47"/>
        <pc:sldMkLst>
          <pc:docMk/>
          <pc:sldMk cId="2291300574" sldId="273"/>
        </pc:sldMkLst>
      </pc:sldChg>
      <pc:sldChg chg="del">
        <pc:chgData name="Gunta Krastiņa" userId="170900d8-fb07-432c-9187-b3ef9e1cfd8f" providerId="ADAL" clId="{9ED346E7-F364-4BC0-8481-905B7A1E24C2}" dt="2024-02-19T12:09:20.658" v="18" actId="47"/>
        <pc:sldMkLst>
          <pc:docMk/>
          <pc:sldMk cId="1700251526" sldId="274"/>
        </pc:sldMkLst>
      </pc:sldChg>
      <pc:sldChg chg="del">
        <pc:chgData name="Gunta Krastiņa" userId="170900d8-fb07-432c-9187-b3ef9e1cfd8f" providerId="ADAL" clId="{9ED346E7-F364-4BC0-8481-905B7A1E24C2}" dt="2024-02-19T12:08:03.529" v="12" actId="47"/>
        <pc:sldMkLst>
          <pc:docMk/>
          <pc:sldMk cId="1100411667" sldId="2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BC4C1-4940-4343-9B02-266D0FFCBA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BC2533-2DD7-484F-B53D-B1E89996AE60}">
      <dgm:prSet/>
      <dgm:spPr/>
      <dgm:t>
        <a:bodyPr/>
        <a:lstStyle/>
        <a:p>
          <a:r>
            <a:rPr lang="lv-LV" dirty="0"/>
            <a:t>2023.gadā organizējām Erasmus + aktivitāti "</a:t>
          </a:r>
          <a:r>
            <a:rPr lang="lv-LV" b="1" dirty="0"/>
            <a:t>Sustainable gardening for shared future</a:t>
          </a:r>
          <a:r>
            <a:rPr lang="lv-LV" dirty="0"/>
            <a:t>",</a:t>
          </a:r>
          <a:r>
            <a:rPr lang="en-GB" dirty="0" err="1"/>
            <a:t>sadarbībā</a:t>
          </a:r>
          <a:r>
            <a:rPr lang="en-GB" dirty="0"/>
            <a:t> </a:t>
          </a:r>
          <a:r>
            <a:rPr lang="en-GB" dirty="0" err="1"/>
            <a:t>ar</a:t>
          </a:r>
          <a:r>
            <a:rPr lang="en-GB" dirty="0"/>
            <a:t> </a:t>
          </a:r>
          <a:r>
            <a:rPr lang="en-GB" dirty="0" err="1"/>
            <a:t>Biotehnoloģiju</a:t>
          </a:r>
          <a:r>
            <a:rPr lang="en-GB" dirty="0"/>
            <a:t> </a:t>
          </a:r>
          <a:r>
            <a:rPr lang="en-GB" dirty="0" err="1"/>
            <a:t>laboratoriju</a:t>
          </a:r>
          <a:r>
            <a:rPr lang="lv-LV" dirty="0"/>
            <a:t> kuras ietvaros Bulduru  tehnikumā pieredzes apmaiņā viesojās </a:t>
          </a:r>
          <a:r>
            <a:rPr lang="lv-LV" b="1" dirty="0"/>
            <a:t>31 projekta dalībnieks no dažādām Eiropas valstīm</a:t>
          </a:r>
          <a:r>
            <a:rPr lang="lv-LV" dirty="0"/>
            <a:t>. </a:t>
          </a:r>
          <a:endParaRPr lang="en-US" dirty="0"/>
        </a:p>
      </dgm:t>
    </dgm:pt>
    <dgm:pt modelId="{5DE39B2E-E3C8-41D2-AA6B-76093B4A42DA}" type="parTrans" cxnId="{00CE6F32-DD2B-44C9-8E2B-8B84A504DC5D}">
      <dgm:prSet/>
      <dgm:spPr/>
      <dgm:t>
        <a:bodyPr/>
        <a:lstStyle/>
        <a:p>
          <a:endParaRPr lang="en-US"/>
        </a:p>
      </dgm:t>
    </dgm:pt>
    <dgm:pt modelId="{68A2EFF7-F313-43D2-992B-09DDE9423D62}" type="sibTrans" cxnId="{00CE6F32-DD2B-44C9-8E2B-8B84A504DC5D}">
      <dgm:prSet/>
      <dgm:spPr/>
      <dgm:t>
        <a:bodyPr/>
        <a:lstStyle/>
        <a:p>
          <a:endParaRPr lang="en-US"/>
        </a:p>
      </dgm:t>
    </dgm:pt>
    <dgm:pt modelId="{CE498581-FF92-4646-8063-88C5F24D72A0}">
      <dgm:prSet/>
      <dgm:spPr/>
      <dgm:t>
        <a:bodyPr/>
        <a:lstStyle/>
        <a:p>
          <a:r>
            <a:rPr lang="lv-LV" dirty="0"/>
            <a:t>Aizvadītā gada vasarā uzņēmām 10 jauniešus no </a:t>
          </a:r>
          <a:r>
            <a:rPr lang="en-GB" dirty="0" err="1"/>
            <a:t>Spānijas</a:t>
          </a:r>
          <a:r>
            <a:rPr lang="lv-LV" dirty="0"/>
            <a:t> 2 nedēļu praksē</a:t>
          </a:r>
          <a:r>
            <a:rPr lang="en-GB" dirty="0"/>
            <a:t> </a:t>
          </a:r>
          <a:r>
            <a:rPr lang="en-GB" dirty="0" err="1"/>
            <a:t>Bulduru</a:t>
          </a:r>
          <a:r>
            <a:rPr lang="en-GB" dirty="0"/>
            <a:t> </a:t>
          </a:r>
          <a:r>
            <a:rPr lang="en-GB" dirty="0" err="1"/>
            <a:t>tehnikumā</a:t>
          </a:r>
          <a:r>
            <a:rPr lang="en-GB" dirty="0"/>
            <a:t> </a:t>
          </a:r>
          <a:r>
            <a:rPr lang="lv-LV" dirty="0"/>
            <a:t>Erasmus + projektā </a:t>
          </a:r>
          <a:r>
            <a:rPr lang="lv-LV" b="1" dirty="0"/>
            <a:t>Andalusian Basic Agrarian trainees in Europe.</a:t>
          </a:r>
          <a:endParaRPr lang="en-US" dirty="0"/>
        </a:p>
      </dgm:t>
    </dgm:pt>
    <dgm:pt modelId="{EB257B70-2339-4460-B929-B51E250E493D}" type="parTrans" cxnId="{5C4F97C3-BE9C-45D2-ACFD-71BD418D1A74}">
      <dgm:prSet/>
      <dgm:spPr/>
      <dgm:t>
        <a:bodyPr/>
        <a:lstStyle/>
        <a:p>
          <a:endParaRPr lang="en-US"/>
        </a:p>
      </dgm:t>
    </dgm:pt>
    <dgm:pt modelId="{20810AC5-5F13-4749-9B9C-68F06EC223F5}" type="sibTrans" cxnId="{5C4F97C3-BE9C-45D2-ACFD-71BD418D1A74}">
      <dgm:prSet/>
      <dgm:spPr/>
      <dgm:t>
        <a:bodyPr/>
        <a:lstStyle/>
        <a:p>
          <a:endParaRPr lang="en-US"/>
        </a:p>
      </dgm:t>
    </dgm:pt>
    <dgm:pt modelId="{0376CE1B-052A-4433-AB90-48C2DA0A0B16}">
      <dgm:prSet/>
      <dgm:spPr/>
      <dgm:t>
        <a:bodyPr/>
        <a:lstStyle/>
        <a:p>
          <a:r>
            <a:rPr lang="lv-LV" dirty="0"/>
            <a:t>Plānojot jaunu Erasmus + aktivitāti, sagatavošanās vizītē BT viesojās 2 pedagogi no Somijas un 2 pedagogi no Vācijas. </a:t>
          </a:r>
          <a:r>
            <a:rPr lang="en-GB" dirty="0" err="1"/>
            <a:t>Rezultāts</a:t>
          </a:r>
          <a:r>
            <a:rPr lang="en-GB" dirty="0"/>
            <a:t>: 2023./24.mācību </a:t>
          </a:r>
          <a:r>
            <a:rPr lang="en-GB" dirty="0" err="1"/>
            <a:t>gadā</a:t>
          </a:r>
          <a:r>
            <a:rPr lang="en-GB" dirty="0"/>
            <a:t> </a:t>
          </a:r>
          <a:r>
            <a:rPr lang="en-GB" dirty="0" err="1"/>
            <a:t>uzņemsim</a:t>
          </a:r>
          <a:r>
            <a:rPr lang="en-GB" dirty="0"/>
            <a:t> 13 </a:t>
          </a:r>
          <a:r>
            <a:rPr lang="en-GB" dirty="0" err="1"/>
            <a:t>audzēkņus</a:t>
          </a:r>
          <a:r>
            <a:rPr lang="en-GB" dirty="0"/>
            <a:t> no </a:t>
          </a:r>
          <a:r>
            <a:rPr lang="en-GB" dirty="0" err="1"/>
            <a:t>Vācijas</a:t>
          </a:r>
          <a:r>
            <a:rPr lang="en-GB" dirty="0"/>
            <a:t> </a:t>
          </a:r>
          <a:r>
            <a:rPr lang="en-GB" dirty="0" err="1"/>
            <a:t>dārzkopības</a:t>
          </a:r>
          <a:r>
            <a:rPr lang="en-GB" dirty="0"/>
            <a:t> </a:t>
          </a:r>
          <a:r>
            <a:rPr lang="en-GB" dirty="0" err="1"/>
            <a:t>skolas</a:t>
          </a:r>
          <a:r>
            <a:rPr lang="en-GB" dirty="0"/>
            <a:t> (</a:t>
          </a:r>
          <a:r>
            <a:rPr lang="en-GB" dirty="0" err="1"/>
            <a:t>dārzkopība</a:t>
          </a:r>
          <a:r>
            <a:rPr lang="en-GB" dirty="0"/>
            <a:t> un </a:t>
          </a:r>
          <a:r>
            <a:rPr lang="en-GB" dirty="0" err="1"/>
            <a:t>floristika</a:t>
          </a:r>
          <a:r>
            <a:rPr lang="en-GB" dirty="0"/>
            <a:t>)</a:t>
          </a:r>
          <a:endParaRPr lang="en-US" dirty="0"/>
        </a:p>
      </dgm:t>
    </dgm:pt>
    <dgm:pt modelId="{2824FAEA-312C-4A9A-BDC1-361A0BCAF08C}" type="parTrans" cxnId="{CE63662B-2DDB-414F-9FA7-DAF5E22E5449}">
      <dgm:prSet/>
      <dgm:spPr/>
      <dgm:t>
        <a:bodyPr/>
        <a:lstStyle/>
        <a:p>
          <a:endParaRPr lang="en-US"/>
        </a:p>
      </dgm:t>
    </dgm:pt>
    <dgm:pt modelId="{EBEE6373-7449-4C07-8B6A-67E4AD53C82C}" type="sibTrans" cxnId="{CE63662B-2DDB-414F-9FA7-DAF5E22E5449}">
      <dgm:prSet/>
      <dgm:spPr/>
      <dgm:t>
        <a:bodyPr/>
        <a:lstStyle/>
        <a:p>
          <a:endParaRPr lang="en-US"/>
        </a:p>
      </dgm:t>
    </dgm:pt>
    <dgm:pt modelId="{6CAE5641-36CF-4CE4-87A4-FBD4C6A40812}">
      <dgm:prSet/>
      <dgm:spPr/>
      <dgm:t>
        <a:bodyPr/>
        <a:lstStyle/>
        <a:p>
          <a:r>
            <a:rPr lang="en-US" dirty="0"/>
            <a:t>2022./23.mācību </a:t>
          </a:r>
          <a:r>
            <a:rPr lang="en-US" dirty="0" err="1"/>
            <a:t>gadā</a:t>
          </a:r>
          <a:r>
            <a:rPr lang="en-US" dirty="0"/>
            <a:t> Erasmus + </a:t>
          </a:r>
          <a:r>
            <a:rPr lang="en-US" dirty="0" err="1"/>
            <a:t>projektos</a:t>
          </a:r>
          <a:r>
            <a:rPr lang="en-US" dirty="0"/>
            <a:t> </a:t>
          </a:r>
          <a:r>
            <a:rPr lang="en-US" dirty="0" err="1"/>
            <a:t>ārpus</a:t>
          </a:r>
          <a:r>
            <a:rPr lang="en-US" dirty="0"/>
            <a:t> </a:t>
          </a:r>
          <a:r>
            <a:rPr lang="en-US" dirty="0" err="1"/>
            <a:t>Latvijas</a:t>
          </a:r>
          <a:r>
            <a:rPr lang="en-US" dirty="0"/>
            <a:t> </a:t>
          </a:r>
          <a:r>
            <a:rPr lang="en-US" dirty="0" err="1"/>
            <a:t>piedalījās</a:t>
          </a:r>
          <a:r>
            <a:rPr lang="en-US" dirty="0"/>
            <a:t> 28 </a:t>
          </a:r>
          <a:r>
            <a:rPr lang="en-US" dirty="0" err="1"/>
            <a:t>skolotāji</a:t>
          </a:r>
          <a:r>
            <a:rPr lang="en-US" dirty="0"/>
            <a:t> un 39 </a:t>
          </a:r>
          <a:r>
            <a:rPr lang="en-US" dirty="0" err="1"/>
            <a:t>audzēkņi</a:t>
          </a:r>
          <a:r>
            <a:rPr lang="en-US" dirty="0"/>
            <a:t> (</a:t>
          </a:r>
          <a:r>
            <a:rPr lang="en-US" dirty="0" err="1"/>
            <a:t>Spānija</a:t>
          </a:r>
          <a:r>
            <a:rPr lang="en-US" dirty="0"/>
            <a:t>, </a:t>
          </a:r>
          <a:r>
            <a:rPr lang="en-US" dirty="0" err="1"/>
            <a:t>Nīderlande</a:t>
          </a:r>
          <a:r>
            <a:rPr lang="en-US" dirty="0"/>
            <a:t>, </a:t>
          </a:r>
          <a:r>
            <a:rPr lang="en-US" dirty="0" err="1"/>
            <a:t>Beļģija</a:t>
          </a:r>
          <a:r>
            <a:rPr lang="en-US" dirty="0"/>
            <a:t>, </a:t>
          </a:r>
          <a:r>
            <a:rPr lang="en-US" dirty="0" err="1"/>
            <a:t>Francija</a:t>
          </a:r>
          <a:r>
            <a:rPr lang="en-US" dirty="0"/>
            <a:t>, </a:t>
          </a:r>
          <a:r>
            <a:rPr lang="en-US" dirty="0" err="1"/>
            <a:t>Austrija</a:t>
          </a:r>
          <a:r>
            <a:rPr lang="en-US" dirty="0"/>
            <a:t> un </a:t>
          </a:r>
          <a:r>
            <a:rPr lang="en-US" dirty="0" err="1"/>
            <a:t>Čehija</a:t>
          </a:r>
          <a:r>
            <a:rPr lang="en-US" dirty="0"/>
            <a:t>)</a:t>
          </a:r>
        </a:p>
      </dgm:t>
    </dgm:pt>
    <dgm:pt modelId="{FD800D76-31AB-4B81-B77C-6653AF8436F5}" type="parTrans" cxnId="{F2899054-EE1C-426B-AEBD-695BE96B7C8B}">
      <dgm:prSet/>
      <dgm:spPr/>
      <dgm:t>
        <a:bodyPr/>
        <a:lstStyle/>
        <a:p>
          <a:endParaRPr lang="en-US"/>
        </a:p>
      </dgm:t>
    </dgm:pt>
    <dgm:pt modelId="{351D706F-46FB-4EBD-BE3F-479C700E5F3A}" type="sibTrans" cxnId="{F2899054-EE1C-426B-AEBD-695BE96B7C8B}">
      <dgm:prSet/>
      <dgm:spPr/>
      <dgm:t>
        <a:bodyPr/>
        <a:lstStyle/>
        <a:p>
          <a:endParaRPr lang="en-US"/>
        </a:p>
      </dgm:t>
    </dgm:pt>
    <dgm:pt modelId="{ED9D73A8-2DC7-4640-ACA6-B10EB5F72B65}">
      <dgm:prSet/>
      <dgm:spPr/>
      <dgm:t>
        <a:bodyPr/>
        <a:lstStyle/>
        <a:p>
          <a:r>
            <a:rPr lang="en-US" dirty="0"/>
            <a:t>2023./24.mācību </a:t>
          </a:r>
          <a:r>
            <a:rPr lang="en-US" dirty="0" err="1"/>
            <a:t>gadā</a:t>
          </a:r>
          <a:r>
            <a:rPr lang="en-US" dirty="0"/>
            <a:t> Erasmus + </a:t>
          </a:r>
          <a:r>
            <a:rPr lang="en-US" dirty="0" err="1"/>
            <a:t>projektos</a:t>
          </a:r>
          <a:r>
            <a:rPr lang="en-US" dirty="0"/>
            <a:t> </a:t>
          </a:r>
          <a:r>
            <a:rPr lang="en-US" dirty="0" err="1"/>
            <a:t>šobrīd</a:t>
          </a:r>
          <a:r>
            <a:rPr lang="en-US" dirty="0"/>
            <a:t>  </a:t>
          </a:r>
          <a:r>
            <a:rPr lang="en-US" dirty="0" err="1"/>
            <a:t>īstenotas</a:t>
          </a:r>
          <a:r>
            <a:rPr lang="en-US" dirty="0"/>
            <a:t> 14 </a:t>
          </a:r>
          <a:r>
            <a:rPr lang="en-US" dirty="0" err="1"/>
            <a:t>pedagogu</a:t>
          </a:r>
          <a:r>
            <a:rPr lang="en-US" dirty="0"/>
            <a:t> un 11 </a:t>
          </a:r>
          <a:r>
            <a:rPr lang="en-US" dirty="0" err="1"/>
            <a:t>audzēkņu</a:t>
          </a:r>
          <a:r>
            <a:rPr lang="en-US" dirty="0"/>
            <a:t> </a:t>
          </a:r>
          <a:r>
            <a:rPr lang="en-US" dirty="0" err="1"/>
            <a:t>aktivitātes</a:t>
          </a:r>
          <a:r>
            <a:rPr lang="en-US" dirty="0"/>
            <a:t> un </a:t>
          </a:r>
          <a:r>
            <a:rPr lang="en-US" dirty="0" err="1"/>
            <a:t>plānota</a:t>
          </a:r>
          <a:r>
            <a:rPr lang="en-US" dirty="0"/>
            <a:t> </a:t>
          </a:r>
          <a:r>
            <a:rPr lang="en-US" dirty="0" err="1"/>
            <a:t>dalība</a:t>
          </a:r>
          <a:r>
            <a:rPr lang="en-US" dirty="0"/>
            <a:t> </a:t>
          </a:r>
          <a:r>
            <a:rPr lang="en-US" dirty="0" err="1"/>
            <a:t>vēl</a:t>
          </a:r>
          <a:r>
            <a:rPr lang="en-US" dirty="0"/>
            <a:t> 20 </a:t>
          </a:r>
          <a:r>
            <a:rPr lang="en-US" dirty="0" err="1"/>
            <a:t>pedagogiem</a:t>
          </a:r>
          <a:r>
            <a:rPr lang="en-US" dirty="0"/>
            <a:t> un 26 </a:t>
          </a:r>
          <a:r>
            <a:rPr lang="en-US" dirty="0" err="1"/>
            <a:t>audzēkņiem</a:t>
          </a:r>
          <a:r>
            <a:rPr lang="en-US" dirty="0"/>
            <a:t> (</a:t>
          </a:r>
          <a:r>
            <a:rPr lang="en-US" dirty="0" err="1"/>
            <a:t>Spānija</a:t>
          </a:r>
          <a:r>
            <a:rPr lang="en-US" dirty="0"/>
            <a:t>, </a:t>
          </a:r>
          <a:r>
            <a:rPr lang="en-US" dirty="0" err="1"/>
            <a:t>Nīderlande</a:t>
          </a:r>
          <a:r>
            <a:rPr lang="en-US" dirty="0"/>
            <a:t>, </a:t>
          </a:r>
          <a:r>
            <a:rPr lang="en-US" dirty="0" err="1"/>
            <a:t>Beļģija</a:t>
          </a:r>
          <a:r>
            <a:rPr lang="en-US" dirty="0"/>
            <a:t>, </a:t>
          </a:r>
          <a:r>
            <a:rPr lang="en-US" dirty="0" err="1"/>
            <a:t>Francija,Gotlande</a:t>
          </a:r>
          <a:r>
            <a:rPr lang="en-US" dirty="0"/>
            <a:t> un </a:t>
          </a:r>
          <a:r>
            <a:rPr lang="en-US" dirty="0" err="1"/>
            <a:t>Luksemburga</a:t>
          </a:r>
          <a:r>
            <a:rPr lang="en-US" dirty="0"/>
            <a:t>)</a:t>
          </a:r>
        </a:p>
      </dgm:t>
    </dgm:pt>
    <dgm:pt modelId="{C01BD70B-55F7-4540-B2DC-4631951A8320}" type="parTrans" cxnId="{52E9CE39-1E85-45AF-ACC5-227964E32696}">
      <dgm:prSet/>
      <dgm:spPr/>
      <dgm:t>
        <a:bodyPr/>
        <a:lstStyle/>
        <a:p>
          <a:endParaRPr lang="en-GB"/>
        </a:p>
      </dgm:t>
    </dgm:pt>
    <dgm:pt modelId="{A16A0CD0-A829-4D92-A471-277BFF63EEBE}" type="sibTrans" cxnId="{52E9CE39-1E85-45AF-ACC5-227964E32696}">
      <dgm:prSet/>
      <dgm:spPr/>
      <dgm:t>
        <a:bodyPr/>
        <a:lstStyle/>
        <a:p>
          <a:endParaRPr lang="en-GB"/>
        </a:p>
      </dgm:t>
    </dgm:pt>
    <dgm:pt modelId="{B372E120-F334-4DEE-9173-1A6713588734}" type="pres">
      <dgm:prSet presAssocID="{FC5BC4C1-4940-4343-9B02-266D0FFCBA5E}" presName="linear" presStyleCnt="0">
        <dgm:presLayoutVars>
          <dgm:animLvl val="lvl"/>
          <dgm:resizeHandles val="exact"/>
        </dgm:presLayoutVars>
      </dgm:prSet>
      <dgm:spPr/>
    </dgm:pt>
    <dgm:pt modelId="{BDE0A5E9-D385-41EF-AFA2-4736D13DE3B7}" type="pres">
      <dgm:prSet presAssocID="{29BC2533-2DD7-484F-B53D-B1E89996AE60}" presName="parentText" presStyleLbl="node1" presStyleIdx="0" presStyleCnt="5">
        <dgm:presLayoutVars>
          <dgm:chMax val="0"/>
          <dgm:bulletEnabled val="1"/>
        </dgm:presLayoutVars>
      </dgm:prSet>
      <dgm:spPr/>
    </dgm:pt>
    <dgm:pt modelId="{E54FB783-8A62-47B2-B426-03E8668FB8A3}" type="pres">
      <dgm:prSet presAssocID="{68A2EFF7-F313-43D2-992B-09DDE9423D62}" presName="spacer" presStyleCnt="0"/>
      <dgm:spPr/>
    </dgm:pt>
    <dgm:pt modelId="{E38D75C1-421D-40C6-94B5-BBF61F96DFE4}" type="pres">
      <dgm:prSet presAssocID="{CE498581-FF92-4646-8063-88C5F24D72A0}" presName="parentText" presStyleLbl="node1" presStyleIdx="1" presStyleCnt="5">
        <dgm:presLayoutVars>
          <dgm:chMax val="0"/>
          <dgm:bulletEnabled val="1"/>
        </dgm:presLayoutVars>
      </dgm:prSet>
      <dgm:spPr/>
    </dgm:pt>
    <dgm:pt modelId="{5F327D80-A9B9-4A63-A2EF-80BC98A6FC32}" type="pres">
      <dgm:prSet presAssocID="{20810AC5-5F13-4749-9B9C-68F06EC223F5}" presName="spacer" presStyleCnt="0"/>
      <dgm:spPr/>
    </dgm:pt>
    <dgm:pt modelId="{89D32DDD-0234-444A-A39E-492CA1822BDB}" type="pres">
      <dgm:prSet presAssocID="{0376CE1B-052A-4433-AB90-48C2DA0A0B16}" presName="parentText" presStyleLbl="node1" presStyleIdx="2" presStyleCnt="5">
        <dgm:presLayoutVars>
          <dgm:chMax val="0"/>
          <dgm:bulletEnabled val="1"/>
        </dgm:presLayoutVars>
      </dgm:prSet>
      <dgm:spPr/>
    </dgm:pt>
    <dgm:pt modelId="{709BDFAB-2E52-40D9-BA9B-D8928B045CE0}" type="pres">
      <dgm:prSet presAssocID="{EBEE6373-7449-4C07-8B6A-67E4AD53C82C}" presName="spacer" presStyleCnt="0"/>
      <dgm:spPr/>
    </dgm:pt>
    <dgm:pt modelId="{009D181B-20E0-42D5-89D0-A44944320CE8}" type="pres">
      <dgm:prSet presAssocID="{6CAE5641-36CF-4CE4-87A4-FBD4C6A40812}" presName="parentText" presStyleLbl="node1" presStyleIdx="3" presStyleCnt="5">
        <dgm:presLayoutVars>
          <dgm:chMax val="0"/>
          <dgm:bulletEnabled val="1"/>
        </dgm:presLayoutVars>
      </dgm:prSet>
      <dgm:spPr/>
    </dgm:pt>
    <dgm:pt modelId="{E4E7726A-3BF4-49D1-8A4C-ADFB3FCBDE9F}" type="pres">
      <dgm:prSet presAssocID="{351D706F-46FB-4EBD-BE3F-479C700E5F3A}" presName="spacer" presStyleCnt="0"/>
      <dgm:spPr/>
    </dgm:pt>
    <dgm:pt modelId="{C503E6E3-BED7-4C4A-BEC6-F59986DA5F6E}" type="pres">
      <dgm:prSet presAssocID="{ED9D73A8-2DC7-4640-ACA6-B10EB5F72B65}" presName="parentText" presStyleLbl="node1" presStyleIdx="4" presStyleCnt="5">
        <dgm:presLayoutVars>
          <dgm:chMax val="0"/>
          <dgm:bulletEnabled val="1"/>
        </dgm:presLayoutVars>
      </dgm:prSet>
      <dgm:spPr/>
    </dgm:pt>
  </dgm:ptLst>
  <dgm:cxnLst>
    <dgm:cxn modelId="{93B4ED0A-6D54-40F4-B560-63E49E4C2D1C}" type="presOf" srcId="{0376CE1B-052A-4433-AB90-48C2DA0A0B16}" destId="{89D32DDD-0234-444A-A39E-492CA1822BDB}" srcOrd="0" destOrd="0" presId="urn:microsoft.com/office/officeart/2005/8/layout/vList2"/>
    <dgm:cxn modelId="{6C5FCF26-0622-4C60-AAE9-A64DDEE03A18}" type="presOf" srcId="{29BC2533-2DD7-484F-B53D-B1E89996AE60}" destId="{BDE0A5E9-D385-41EF-AFA2-4736D13DE3B7}" srcOrd="0" destOrd="0" presId="urn:microsoft.com/office/officeart/2005/8/layout/vList2"/>
    <dgm:cxn modelId="{CE63662B-2DDB-414F-9FA7-DAF5E22E5449}" srcId="{FC5BC4C1-4940-4343-9B02-266D0FFCBA5E}" destId="{0376CE1B-052A-4433-AB90-48C2DA0A0B16}" srcOrd="2" destOrd="0" parTransId="{2824FAEA-312C-4A9A-BDC1-361A0BCAF08C}" sibTransId="{EBEE6373-7449-4C07-8B6A-67E4AD53C82C}"/>
    <dgm:cxn modelId="{C29F772E-109B-4D41-9924-8457B864F604}" type="presOf" srcId="{CE498581-FF92-4646-8063-88C5F24D72A0}" destId="{E38D75C1-421D-40C6-94B5-BBF61F96DFE4}" srcOrd="0" destOrd="0" presId="urn:microsoft.com/office/officeart/2005/8/layout/vList2"/>
    <dgm:cxn modelId="{E25EA930-4220-4A94-9352-03D86A786F7A}" type="presOf" srcId="{ED9D73A8-2DC7-4640-ACA6-B10EB5F72B65}" destId="{C503E6E3-BED7-4C4A-BEC6-F59986DA5F6E}" srcOrd="0" destOrd="0" presId="urn:microsoft.com/office/officeart/2005/8/layout/vList2"/>
    <dgm:cxn modelId="{00CE6F32-DD2B-44C9-8E2B-8B84A504DC5D}" srcId="{FC5BC4C1-4940-4343-9B02-266D0FFCBA5E}" destId="{29BC2533-2DD7-484F-B53D-B1E89996AE60}" srcOrd="0" destOrd="0" parTransId="{5DE39B2E-E3C8-41D2-AA6B-76093B4A42DA}" sibTransId="{68A2EFF7-F313-43D2-992B-09DDE9423D62}"/>
    <dgm:cxn modelId="{52E9CE39-1E85-45AF-ACC5-227964E32696}" srcId="{FC5BC4C1-4940-4343-9B02-266D0FFCBA5E}" destId="{ED9D73A8-2DC7-4640-ACA6-B10EB5F72B65}" srcOrd="4" destOrd="0" parTransId="{C01BD70B-55F7-4540-B2DC-4631951A8320}" sibTransId="{A16A0CD0-A829-4D92-A471-277BFF63EEBE}"/>
    <dgm:cxn modelId="{F2899054-EE1C-426B-AEBD-695BE96B7C8B}" srcId="{FC5BC4C1-4940-4343-9B02-266D0FFCBA5E}" destId="{6CAE5641-36CF-4CE4-87A4-FBD4C6A40812}" srcOrd="3" destOrd="0" parTransId="{FD800D76-31AB-4B81-B77C-6653AF8436F5}" sibTransId="{351D706F-46FB-4EBD-BE3F-479C700E5F3A}"/>
    <dgm:cxn modelId="{C072918C-C9BA-4D0A-851D-F786548904FB}" type="presOf" srcId="{FC5BC4C1-4940-4343-9B02-266D0FFCBA5E}" destId="{B372E120-F334-4DEE-9173-1A6713588734}" srcOrd="0" destOrd="0" presId="urn:microsoft.com/office/officeart/2005/8/layout/vList2"/>
    <dgm:cxn modelId="{B47642BF-8402-4A63-B377-5372CD24FF91}" type="presOf" srcId="{6CAE5641-36CF-4CE4-87A4-FBD4C6A40812}" destId="{009D181B-20E0-42D5-89D0-A44944320CE8}" srcOrd="0" destOrd="0" presId="urn:microsoft.com/office/officeart/2005/8/layout/vList2"/>
    <dgm:cxn modelId="{5C4F97C3-BE9C-45D2-ACFD-71BD418D1A74}" srcId="{FC5BC4C1-4940-4343-9B02-266D0FFCBA5E}" destId="{CE498581-FF92-4646-8063-88C5F24D72A0}" srcOrd="1" destOrd="0" parTransId="{EB257B70-2339-4460-B929-B51E250E493D}" sibTransId="{20810AC5-5F13-4749-9B9C-68F06EC223F5}"/>
    <dgm:cxn modelId="{70511EE6-744E-4990-BFB7-0FAD773402A5}" type="presParOf" srcId="{B372E120-F334-4DEE-9173-1A6713588734}" destId="{BDE0A5E9-D385-41EF-AFA2-4736D13DE3B7}" srcOrd="0" destOrd="0" presId="urn:microsoft.com/office/officeart/2005/8/layout/vList2"/>
    <dgm:cxn modelId="{78C7F65B-1575-4A1F-9B1B-B1D6709DB71F}" type="presParOf" srcId="{B372E120-F334-4DEE-9173-1A6713588734}" destId="{E54FB783-8A62-47B2-B426-03E8668FB8A3}" srcOrd="1" destOrd="0" presId="urn:microsoft.com/office/officeart/2005/8/layout/vList2"/>
    <dgm:cxn modelId="{0CFE8D58-7AC2-42AD-86F9-F6EC08006F6C}" type="presParOf" srcId="{B372E120-F334-4DEE-9173-1A6713588734}" destId="{E38D75C1-421D-40C6-94B5-BBF61F96DFE4}" srcOrd="2" destOrd="0" presId="urn:microsoft.com/office/officeart/2005/8/layout/vList2"/>
    <dgm:cxn modelId="{49AF09AC-E42E-4CD5-A9B6-BE9A69202EB8}" type="presParOf" srcId="{B372E120-F334-4DEE-9173-1A6713588734}" destId="{5F327D80-A9B9-4A63-A2EF-80BC98A6FC32}" srcOrd="3" destOrd="0" presId="urn:microsoft.com/office/officeart/2005/8/layout/vList2"/>
    <dgm:cxn modelId="{80D4DFE4-B58D-4BDC-8C81-A9B606A2DD53}" type="presParOf" srcId="{B372E120-F334-4DEE-9173-1A6713588734}" destId="{89D32DDD-0234-444A-A39E-492CA1822BDB}" srcOrd="4" destOrd="0" presId="urn:microsoft.com/office/officeart/2005/8/layout/vList2"/>
    <dgm:cxn modelId="{45BAEDDF-7A17-42AC-9B5C-ACA22F67EC42}" type="presParOf" srcId="{B372E120-F334-4DEE-9173-1A6713588734}" destId="{709BDFAB-2E52-40D9-BA9B-D8928B045CE0}" srcOrd="5" destOrd="0" presId="urn:microsoft.com/office/officeart/2005/8/layout/vList2"/>
    <dgm:cxn modelId="{9476B967-340B-4E56-9741-E42E488862D9}" type="presParOf" srcId="{B372E120-F334-4DEE-9173-1A6713588734}" destId="{009D181B-20E0-42D5-89D0-A44944320CE8}" srcOrd="6" destOrd="0" presId="urn:microsoft.com/office/officeart/2005/8/layout/vList2"/>
    <dgm:cxn modelId="{C4A58763-79AE-422C-BD56-23A7F48FA490}" type="presParOf" srcId="{B372E120-F334-4DEE-9173-1A6713588734}" destId="{E4E7726A-3BF4-49D1-8A4C-ADFB3FCBDE9F}" srcOrd="7" destOrd="0" presId="urn:microsoft.com/office/officeart/2005/8/layout/vList2"/>
    <dgm:cxn modelId="{BD384AC6-C84B-4FB0-AEED-FA1EA5D01FF9}" type="presParOf" srcId="{B372E120-F334-4DEE-9173-1A6713588734}" destId="{C503E6E3-BED7-4C4A-BEC6-F59986DA5F6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0A5E9-D385-41EF-AFA2-4736D13DE3B7}">
      <dsp:nvSpPr>
        <dsp:cNvPr id="0" name=""/>
        <dsp:cNvSpPr/>
      </dsp:nvSpPr>
      <dsp:spPr>
        <a:xfrm>
          <a:off x="0" y="42819"/>
          <a:ext cx="8596668" cy="8950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lv-LV" sz="1700" kern="1200" dirty="0"/>
            <a:t>2023.gadā organizējām Erasmus + aktivitāti "</a:t>
          </a:r>
          <a:r>
            <a:rPr lang="lv-LV" sz="1700" b="1" kern="1200" dirty="0"/>
            <a:t>Sustainable gardening for shared future</a:t>
          </a:r>
          <a:r>
            <a:rPr lang="lv-LV" sz="1700" kern="1200" dirty="0"/>
            <a:t>",</a:t>
          </a:r>
          <a:r>
            <a:rPr lang="en-GB" sz="1700" kern="1200" dirty="0" err="1"/>
            <a:t>sadarbībā</a:t>
          </a:r>
          <a:r>
            <a:rPr lang="en-GB" sz="1700" kern="1200" dirty="0"/>
            <a:t> </a:t>
          </a:r>
          <a:r>
            <a:rPr lang="en-GB" sz="1700" kern="1200" dirty="0" err="1"/>
            <a:t>ar</a:t>
          </a:r>
          <a:r>
            <a:rPr lang="en-GB" sz="1700" kern="1200" dirty="0"/>
            <a:t> </a:t>
          </a:r>
          <a:r>
            <a:rPr lang="en-GB" sz="1700" kern="1200" dirty="0" err="1"/>
            <a:t>Biotehnoloģiju</a:t>
          </a:r>
          <a:r>
            <a:rPr lang="en-GB" sz="1700" kern="1200" dirty="0"/>
            <a:t> </a:t>
          </a:r>
          <a:r>
            <a:rPr lang="en-GB" sz="1700" kern="1200" dirty="0" err="1"/>
            <a:t>laboratoriju</a:t>
          </a:r>
          <a:r>
            <a:rPr lang="lv-LV" sz="1700" kern="1200" dirty="0"/>
            <a:t> kuras ietvaros Bulduru  tehnikumā pieredzes apmaiņā viesojās </a:t>
          </a:r>
          <a:r>
            <a:rPr lang="lv-LV" sz="1700" b="1" kern="1200" dirty="0"/>
            <a:t>31 projekta dalībnieks no dažādām Eiropas valstīm</a:t>
          </a:r>
          <a:r>
            <a:rPr lang="lv-LV" sz="1700" kern="1200" dirty="0"/>
            <a:t>. </a:t>
          </a:r>
          <a:endParaRPr lang="en-US" sz="1700" kern="1200" dirty="0"/>
        </a:p>
      </dsp:txBody>
      <dsp:txXfrm>
        <a:off x="43693" y="86512"/>
        <a:ext cx="8509282" cy="807664"/>
      </dsp:txXfrm>
    </dsp:sp>
    <dsp:sp modelId="{E38D75C1-421D-40C6-94B5-BBF61F96DFE4}">
      <dsp:nvSpPr>
        <dsp:cNvPr id="0" name=""/>
        <dsp:cNvSpPr/>
      </dsp:nvSpPr>
      <dsp:spPr>
        <a:xfrm>
          <a:off x="0" y="986829"/>
          <a:ext cx="8596668" cy="8950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lv-LV" sz="1700" kern="1200" dirty="0"/>
            <a:t>Aizvadītā gada vasarā uzņēmām 10 jauniešus no </a:t>
          </a:r>
          <a:r>
            <a:rPr lang="en-GB" sz="1700" kern="1200" dirty="0" err="1"/>
            <a:t>Spānijas</a:t>
          </a:r>
          <a:r>
            <a:rPr lang="lv-LV" sz="1700" kern="1200" dirty="0"/>
            <a:t> 2 nedēļu praksē</a:t>
          </a:r>
          <a:r>
            <a:rPr lang="en-GB" sz="1700" kern="1200" dirty="0"/>
            <a:t> </a:t>
          </a:r>
          <a:r>
            <a:rPr lang="en-GB" sz="1700" kern="1200" dirty="0" err="1"/>
            <a:t>Bulduru</a:t>
          </a:r>
          <a:r>
            <a:rPr lang="en-GB" sz="1700" kern="1200" dirty="0"/>
            <a:t> </a:t>
          </a:r>
          <a:r>
            <a:rPr lang="en-GB" sz="1700" kern="1200" dirty="0" err="1"/>
            <a:t>tehnikumā</a:t>
          </a:r>
          <a:r>
            <a:rPr lang="en-GB" sz="1700" kern="1200" dirty="0"/>
            <a:t> </a:t>
          </a:r>
          <a:r>
            <a:rPr lang="lv-LV" sz="1700" kern="1200" dirty="0"/>
            <a:t>Erasmus + projektā </a:t>
          </a:r>
          <a:r>
            <a:rPr lang="lv-LV" sz="1700" b="1" kern="1200" dirty="0"/>
            <a:t>Andalusian Basic Agrarian trainees in Europe.</a:t>
          </a:r>
          <a:endParaRPr lang="en-US" sz="1700" kern="1200" dirty="0"/>
        </a:p>
      </dsp:txBody>
      <dsp:txXfrm>
        <a:off x="43693" y="1030522"/>
        <a:ext cx="8509282" cy="807664"/>
      </dsp:txXfrm>
    </dsp:sp>
    <dsp:sp modelId="{89D32DDD-0234-444A-A39E-492CA1822BDB}">
      <dsp:nvSpPr>
        <dsp:cNvPr id="0" name=""/>
        <dsp:cNvSpPr/>
      </dsp:nvSpPr>
      <dsp:spPr>
        <a:xfrm>
          <a:off x="0" y="1930839"/>
          <a:ext cx="8596668" cy="8950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lv-LV" sz="1700" kern="1200" dirty="0"/>
            <a:t>Plānojot jaunu Erasmus + aktivitāti, sagatavošanās vizītē BT viesojās 2 pedagogi no Somijas un 2 pedagogi no Vācijas. </a:t>
          </a:r>
          <a:r>
            <a:rPr lang="en-GB" sz="1700" kern="1200" dirty="0" err="1"/>
            <a:t>Rezultāts</a:t>
          </a:r>
          <a:r>
            <a:rPr lang="en-GB" sz="1700" kern="1200" dirty="0"/>
            <a:t>: 2023./24.mācību </a:t>
          </a:r>
          <a:r>
            <a:rPr lang="en-GB" sz="1700" kern="1200" dirty="0" err="1"/>
            <a:t>gadā</a:t>
          </a:r>
          <a:r>
            <a:rPr lang="en-GB" sz="1700" kern="1200" dirty="0"/>
            <a:t> </a:t>
          </a:r>
          <a:r>
            <a:rPr lang="en-GB" sz="1700" kern="1200" dirty="0" err="1"/>
            <a:t>uzņemsim</a:t>
          </a:r>
          <a:r>
            <a:rPr lang="en-GB" sz="1700" kern="1200" dirty="0"/>
            <a:t> 13 </a:t>
          </a:r>
          <a:r>
            <a:rPr lang="en-GB" sz="1700" kern="1200" dirty="0" err="1"/>
            <a:t>audzēkņus</a:t>
          </a:r>
          <a:r>
            <a:rPr lang="en-GB" sz="1700" kern="1200" dirty="0"/>
            <a:t> no </a:t>
          </a:r>
          <a:r>
            <a:rPr lang="en-GB" sz="1700" kern="1200" dirty="0" err="1"/>
            <a:t>Vācijas</a:t>
          </a:r>
          <a:r>
            <a:rPr lang="en-GB" sz="1700" kern="1200" dirty="0"/>
            <a:t> </a:t>
          </a:r>
          <a:r>
            <a:rPr lang="en-GB" sz="1700" kern="1200" dirty="0" err="1"/>
            <a:t>dārzkopības</a:t>
          </a:r>
          <a:r>
            <a:rPr lang="en-GB" sz="1700" kern="1200" dirty="0"/>
            <a:t> </a:t>
          </a:r>
          <a:r>
            <a:rPr lang="en-GB" sz="1700" kern="1200" dirty="0" err="1"/>
            <a:t>skolas</a:t>
          </a:r>
          <a:r>
            <a:rPr lang="en-GB" sz="1700" kern="1200" dirty="0"/>
            <a:t> (</a:t>
          </a:r>
          <a:r>
            <a:rPr lang="en-GB" sz="1700" kern="1200" dirty="0" err="1"/>
            <a:t>dārzkopība</a:t>
          </a:r>
          <a:r>
            <a:rPr lang="en-GB" sz="1700" kern="1200" dirty="0"/>
            <a:t> un </a:t>
          </a:r>
          <a:r>
            <a:rPr lang="en-GB" sz="1700" kern="1200" dirty="0" err="1"/>
            <a:t>floristika</a:t>
          </a:r>
          <a:r>
            <a:rPr lang="en-GB" sz="1700" kern="1200" dirty="0"/>
            <a:t>)</a:t>
          </a:r>
          <a:endParaRPr lang="en-US" sz="1700" kern="1200" dirty="0"/>
        </a:p>
      </dsp:txBody>
      <dsp:txXfrm>
        <a:off x="43693" y="1974532"/>
        <a:ext cx="8509282" cy="807664"/>
      </dsp:txXfrm>
    </dsp:sp>
    <dsp:sp modelId="{009D181B-20E0-42D5-89D0-A44944320CE8}">
      <dsp:nvSpPr>
        <dsp:cNvPr id="0" name=""/>
        <dsp:cNvSpPr/>
      </dsp:nvSpPr>
      <dsp:spPr>
        <a:xfrm>
          <a:off x="0" y="2874849"/>
          <a:ext cx="8596668" cy="8950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2022./23.mācību </a:t>
          </a:r>
          <a:r>
            <a:rPr lang="en-US" sz="1700" kern="1200" dirty="0" err="1"/>
            <a:t>gadā</a:t>
          </a:r>
          <a:r>
            <a:rPr lang="en-US" sz="1700" kern="1200" dirty="0"/>
            <a:t> Erasmus + </a:t>
          </a:r>
          <a:r>
            <a:rPr lang="en-US" sz="1700" kern="1200" dirty="0" err="1"/>
            <a:t>projektos</a:t>
          </a:r>
          <a:r>
            <a:rPr lang="en-US" sz="1700" kern="1200" dirty="0"/>
            <a:t> </a:t>
          </a:r>
          <a:r>
            <a:rPr lang="en-US" sz="1700" kern="1200" dirty="0" err="1"/>
            <a:t>ārpus</a:t>
          </a:r>
          <a:r>
            <a:rPr lang="en-US" sz="1700" kern="1200" dirty="0"/>
            <a:t> </a:t>
          </a:r>
          <a:r>
            <a:rPr lang="en-US" sz="1700" kern="1200" dirty="0" err="1"/>
            <a:t>Latvijas</a:t>
          </a:r>
          <a:r>
            <a:rPr lang="en-US" sz="1700" kern="1200" dirty="0"/>
            <a:t> </a:t>
          </a:r>
          <a:r>
            <a:rPr lang="en-US" sz="1700" kern="1200" dirty="0" err="1"/>
            <a:t>piedalījās</a:t>
          </a:r>
          <a:r>
            <a:rPr lang="en-US" sz="1700" kern="1200" dirty="0"/>
            <a:t> 28 </a:t>
          </a:r>
          <a:r>
            <a:rPr lang="en-US" sz="1700" kern="1200" dirty="0" err="1"/>
            <a:t>skolotāji</a:t>
          </a:r>
          <a:r>
            <a:rPr lang="en-US" sz="1700" kern="1200" dirty="0"/>
            <a:t> un 39 </a:t>
          </a:r>
          <a:r>
            <a:rPr lang="en-US" sz="1700" kern="1200" dirty="0" err="1"/>
            <a:t>audzēkņi</a:t>
          </a:r>
          <a:r>
            <a:rPr lang="en-US" sz="1700" kern="1200" dirty="0"/>
            <a:t> (</a:t>
          </a:r>
          <a:r>
            <a:rPr lang="en-US" sz="1700" kern="1200" dirty="0" err="1"/>
            <a:t>Spānija</a:t>
          </a:r>
          <a:r>
            <a:rPr lang="en-US" sz="1700" kern="1200" dirty="0"/>
            <a:t>, </a:t>
          </a:r>
          <a:r>
            <a:rPr lang="en-US" sz="1700" kern="1200" dirty="0" err="1"/>
            <a:t>Nīderlande</a:t>
          </a:r>
          <a:r>
            <a:rPr lang="en-US" sz="1700" kern="1200" dirty="0"/>
            <a:t>, </a:t>
          </a:r>
          <a:r>
            <a:rPr lang="en-US" sz="1700" kern="1200" dirty="0" err="1"/>
            <a:t>Beļģija</a:t>
          </a:r>
          <a:r>
            <a:rPr lang="en-US" sz="1700" kern="1200" dirty="0"/>
            <a:t>, </a:t>
          </a:r>
          <a:r>
            <a:rPr lang="en-US" sz="1700" kern="1200" dirty="0" err="1"/>
            <a:t>Francija</a:t>
          </a:r>
          <a:r>
            <a:rPr lang="en-US" sz="1700" kern="1200" dirty="0"/>
            <a:t>, </a:t>
          </a:r>
          <a:r>
            <a:rPr lang="en-US" sz="1700" kern="1200" dirty="0" err="1"/>
            <a:t>Austrija</a:t>
          </a:r>
          <a:r>
            <a:rPr lang="en-US" sz="1700" kern="1200" dirty="0"/>
            <a:t> un </a:t>
          </a:r>
          <a:r>
            <a:rPr lang="en-US" sz="1700" kern="1200" dirty="0" err="1"/>
            <a:t>Čehija</a:t>
          </a:r>
          <a:r>
            <a:rPr lang="en-US" sz="1700" kern="1200" dirty="0"/>
            <a:t>)</a:t>
          </a:r>
        </a:p>
      </dsp:txBody>
      <dsp:txXfrm>
        <a:off x="43693" y="2918542"/>
        <a:ext cx="8509282" cy="807664"/>
      </dsp:txXfrm>
    </dsp:sp>
    <dsp:sp modelId="{C503E6E3-BED7-4C4A-BEC6-F59986DA5F6E}">
      <dsp:nvSpPr>
        <dsp:cNvPr id="0" name=""/>
        <dsp:cNvSpPr/>
      </dsp:nvSpPr>
      <dsp:spPr>
        <a:xfrm>
          <a:off x="0" y="3818859"/>
          <a:ext cx="8596668" cy="8950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2023./24.mācību </a:t>
          </a:r>
          <a:r>
            <a:rPr lang="en-US" sz="1700" kern="1200" dirty="0" err="1"/>
            <a:t>gadā</a:t>
          </a:r>
          <a:r>
            <a:rPr lang="en-US" sz="1700" kern="1200" dirty="0"/>
            <a:t> Erasmus + </a:t>
          </a:r>
          <a:r>
            <a:rPr lang="en-US" sz="1700" kern="1200" dirty="0" err="1"/>
            <a:t>projektos</a:t>
          </a:r>
          <a:r>
            <a:rPr lang="en-US" sz="1700" kern="1200" dirty="0"/>
            <a:t> </a:t>
          </a:r>
          <a:r>
            <a:rPr lang="en-US" sz="1700" kern="1200" dirty="0" err="1"/>
            <a:t>šobrīd</a:t>
          </a:r>
          <a:r>
            <a:rPr lang="en-US" sz="1700" kern="1200" dirty="0"/>
            <a:t>  </a:t>
          </a:r>
          <a:r>
            <a:rPr lang="en-US" sz="1700" kern="1200" dirty="0" err="1"/>
            <a:t>īstenotas</a:t>
          </a:r>
          <a:r>
            <a:rPr lang="en-US" sz="1700" kern="1200" dirty="0"/>
            <a:t> 14 </a:t>
          </a:r>
          <a:r>
            <a:rPr lang="en-US" sz="1700" kern="1200" dirty="0" err="1"/>
            <a:t>pedagogu</a:t>
          </a:r>
          <a:r>
            <a:rPr lang="en-US" sz="1700" kern="1200" dirty="0"/>
            <a:t> un 11 </a:t>
          </a:r>
          <a:r>
            <a:rPr lang="en-US" sz="1700" kern="1200" dirty="0" err="1"/>
            <a:t>audzēkņu</a:t>
          </a:r>
          <a:r>
            <a:rPr lang="en-US" sz="1700" kern="1200" dirty="0"/>
            <a:t> </a:t>
          </a:r>
          <a:r>
            <a:rPr lang="en-US" sz="1700" kern="1200" dirty="0" err="1"/>
            <a:t>aktivitātes</a:t>
          </a:r>
          <a:r>
            <a:rPr lang="en-US" sz="1700" kern="1200" dirty="0"/>
            <a:t> un </a:t>
          </a:r>
          <a:r>
            <a:rPr lang="en-US" sz="1700" kern="1200" dirty="0" err="1"/>
            <a:t>plānota</a:t>
          </a:r>
          <a:r>
            <a:rPr lang="en-US" sz="1700" kern="1200" dirty="0"/>
            <a:t> </a:t>
          </a:r>
          <a:r>
            <a:rPr lang="en-US" sz="1700" kern="1200" dirty="0" err="1"/>
            <a:t>dalība</a:t>
          </a:r>
          <a:r>
            <a:rPr lang="en-US" sz="1700" kern="1200" dirty="0"/>
            <a:t> </a:t>
          </a:r>
          <a:r>
            <a:rPr lang="en-US" sz="1700" kern="1200" dirty="0" err="1"/>
            <a:t>vēl</a:t>
          </a:r>
          <a:r>
            <a:rPr lang="en-US" sz="1700" kern="1200" dirty="0"/>
            <a:t> 20 </a:t>
          </a:r>
          <a:r>
            <a:rPr lang="en-US" sz="1700" kern="1200" dirty="0" err="1"/>
            <a:t>pedagogiem</a:t>
          </a:r>
          <a:r>
            <a:rPr lang="en-US" sz="1700" kern="1200" dirty="0"/>
            <a:t> un 26 </a:t>
          </a:r>
          <a:r>
            <a:rPr lang="en-US" sz="1700" kern="1200" dirty="0" err="1"/>
            <a:t>audzēkņiem</a:t>
          </a:r>
          <a:r>
            <a:rPr lang="en-US" sz="1700" kern="1200" dirty="0"/>
            <a:t> (</a:t>
          </a:r>
          <a:r>
            <a:rPr lang="en-US" sz="1700" kern="1200" dirty="0" err="1"/>
            <a:t>Spānija</a:t>
          </a:r>
          <a:r>
            <a:rPr lang="en-US" sz="1700" kern="1200" dirty="0"/>
            <a:t>, </a:t>
          </a:r>
          <a:r>
            <a:rPr lang="en-US" sz="1700" kern="1200" dirty="0" err="1"/>
            <a:t>Nīderlande</a:t>
          </a:r>
          <a:r>
            <a:rPr lang="en-US" sz="1700" kern="1200" dirty="0"/>
            <a:t>, </a:t>
          </a:r>
          <a:r>
            <a:rPr lang="en-US" sz="1700" kern="1200" dirty="0" err="1"/>
            <a:t>Beļģija</a:t>
          </a:r>
          <a:r>
            <a:rPr lang="en-US" sz="1700" kern="1200" dirty="0"/>
            <a:t>, </a:t>
          </a:r>
          <a:r>
            <a:rPr lang="en-US" sz="1700" kern="1200" dirty="0" err="1"/>
            <a:t>Francija,Gotlande</a:t>
          </a:r>
          <a:r>
            <a:rPr lang="en-US" sz="1700" kern="1200" dirty="0"/>
            <a:t> un </a:t>
          </a:r>
          <a:r>
            <a:rPr lang="en-US" sz="1700" kern="1200" dirty="0" err="1"/>
            <a:t>Luksemburga</a:t>
          </a:r>
          <a:r>
            <a:rPr lang="en-US" sz="1700" kern="1200" dirty="0"/>
            <a:t>)</a:t>
          </a:r>
        </a:p>
      </dsp:txBody>
      <dsp:txXfrm>
        <a:off x="43693" y="3862552"/>
        <a:ext cx="8509282" cy="8076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085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239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09626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2433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95280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44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915806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960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672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55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52717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999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982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95376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590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157470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4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531232">
            <a:off x="914400" y="2294193"/>
            <a:ext cx="8596668" cy="4062362"/>
          </a:xfrm>
        </p:spPr>
        <p:txBody>
          <a:bodyPr>
            <a:normAutofit/>
          </a:bodyPr>
          <a:lstStyle/>
          <a:p>
            <a:pPr lvl="0"/>
            <a:br>
              <a:rPr lang="lv-LV" b="1">
                <a:solidFill>
                  <a:schemeClr val="tx1"/>
                </a:solidFill>
              </a:rPr>
            </a:br>
            <a:br>
              <a:rPr lang="lv-LV" b="1">
                <a:solidFill>
                  <a:schemeClr val="tx1"/>
                </a:solidFill>
              </a:rPr>
            </a:br>
            <a:endParaRPr lang="lv-LV" dirty="0">
              <a:solidFill>
                <a:schemeClr val="tx1"/>
              </a:solidFill>
            </a:endParaRPr>
          </a:p>
        </p:txBody>
      </p:sp>
      <p:sp>
        <p:nvSpPr>
          <p:cNvPr id="10" name="Content Placeholder 9"/>
          <p:cNvSpPr>
            <a:spLocks noGrp="1"/>
          </p:cNvSpPr>
          <p:nvPr>
            <p:ph idx="1"/>
          </p:nvPr>
        </p:nvSpPr>
        <p:spPr>
          <a:xfrm>
            <a:off x="2646946" y="779646"/>
            <a:ext cx="6208296" cy="2781701"/>
          </a:xfrm>
        </p:spPr>
        <p:txBody>
          <a:bodyPr>
            <a:normAutofit/>
          </a:bodyPr>
          <a:lstStyle/>
          <a:p>
            <a:pPr marL="0" indent="0" algn="ctr">
              <a:buNone/>
            </a:pPr>
            <a:r>
              <a:rPr lang="en-GB" sz="3600" b="1" dirty="0">
                <a:solidFill>
                  <a:schemeClr val="accent2">
                    <a:lumMod val="75000"/>
                  </a:schemeClr>
                </a:solidFill>
              </a:rPr>
              <a:t>DĀRZKOPĪBAS </a:t>
            </a:r>
            <a:r>
              <a:rPr lang="en-US" sz="3600" b="1" dirty="0">
                <a:solidFill>
                  <a:schemeClr val="accent2">
                    <a:lumMod val="75000"/>
                  </a:schemeClr>
                </a:solidFill>
              </a:rPr>
              <a:t>KATEDRA</a:t>
            </a:r>
          </a:p>
          <a:p>
            <a:pPr marL="0" indent="0" algn="ctr">
              <a:buNone/>
            </a:pPr>
            <a:r>
              <a:rPr lang="en-US" sz="3600" b="1" dirty="0">
                <a:solidFill>
                  <a:schemeClr val="accent2">
                    <a:lumMod val="75000"/>
                  </a:schemeClr>
                </a:solidFill>
              </a:rPr>
              <a:t> </a:t>
            </a:r>
          </a:p>
          <a:p>
            <a:pPr marL="0" indent="0" algn="r">
              <a:buNone/>
            </a:pPr>
            <a:r>
              <a:rPr lang="en-US" sz="2000" b="1" dirty="0" err="1">
                <a:solidFill>
                  <a:schemeClr val="accent2">
                    <a:lumMod val="75000"/>
                  </a:schemeClr>
                </a:solidFill>
              </a:rPr>
              <a:t>Sagatavoja</a:t>
            </a:r>
            <a:r>
              <a:rPr lang="en-US" sz="2000" b="1" dirty="0">
                <a:solidFill>
                  <a:schemeClr val="accent2">
                    <a:lumMod val="75000"/>
                  </a:schemeClr>
                </a:solidFill>
              </a:rPr>
              <a:t> Gunta Krastiņa</a:t>
            </a:r>
            <a:endParaRPr lang="lv-LV" sz="2000" b="1" dirty="0">
              <a:solidFill>
                <a:schemeClr val="accent2">
                  <a:lumMod val="75000"/>
                </a:schemeClr>
              </a:solidFill>
            </a:endParaRPr>
          </a:p>
          <a:p>
            <a:pPr marL="0" indent="0" algn="r">
              <a:buNone/>
            </a:pPr>
            <a:r>
              <a:rPr lang="lv-LV" sz="2000" b="1" dirty="0">
                <a:solidFill>
                  <a:schemeClr val="accent2">
                    <a:lumMod val="75000"/>
                  </a:schemeClr>
                </a:solidFill>
              </a:rPr>
              <a:t>Dārzkopības katedras vadītāja</a:t>
            </a:r>
            <a:endParaRPr lang="en-US" sz="2000" b="1" dirty="0">
              <a:solidFill>
                <a:schemeClr val="accent2">
                  <a:lumMod val="75000"/>
                </a:schemeClr>
              </a:solidFill>
            </a:endParaRPr>
          </a:p>
          <a:p>
            <a:pPr marL="0" indent="0" algn="r">
              <a:buNone/>
            </a:pPr>
            <a:r>
              <a:rPr lang="en-US" sz="2000" b="1" dirty="0">
                <a:solidFill>
                  <a:schemeClr val="accent2">
                    <a:lumMod val="75000"/>
                  </a:schemeClr>
                </a:solidFill>
              </a:rPr>
              <a:t>2024.gada 1. </a:t>
            </a:r>
            <a:r>
              <a:rPr lang="en-US" sz="2000" b="1" dirty="0" err="1">
                <a:solidFill>
                  <a:schemeClr val="accent2">
                    <a:lumMod val="75000"/>
                  </a:schemeClr>
                </a:solidFill>
              </a:rPr>
              <a:t>martā</a:t>
            </a:r>
            <a:endParaRPr lang="lv-LV" sz="2000" dirty="0">
              <a:solidFill>
                <a:schemeClr val="accent2">
                  <a:lumMod val="75000"/>
                </a:schemeClr>
              </a:solidFill>
            </a:endParaRPr>
          </a:p>
        </p:txBody>
      </p:sp>
      <p:pic>
        <p:nvPicPr>
          <p:cNvPr id="3" name="Picture 1">
            <a:extLst>
              <a:ext uri="{FF2B5EF4-FFF2-40B4-BE49-F238E27FC236}">
                <a16:creationId xmlns:a16="http://schemas.microsoft.com/office/drawing/2014/main" id="{C60FECE9-CD24-78EF-737D-DDD3B02091BF}"/>
              </a:ext>
            </a:extLst>
          </p:cNvPr>
          <p:cNvPicPr/>
          <p:nvPr/>
        </p:nvPicPr>
        <p:blipFill>
          <a:blip r:embed="rId2"/>
          <a:stretch/>
        </p:blipFill>
        <p:spPr>
          <a:xfrm>
            <a:off x="9877157" y="380621"/>
            <a:ext cx="1947286" cy="1155178"/>
          </a:xfrm>
          <a:prstGeom prst="rect">
            <a:avLst/>
          </a:prstGeom>
          <a:ln w="0">
            <a:noFill/>
          </a:ln>
        </p:spPr>
      </p:pic>
      <p:pic>
        <p:nvPicPr>
          <p:cNvPr id="5" name="Attēls 4" descr="Attēls, kurā ir zieds, koks, ārpus telpām, atspere&#10;&#10;Apraksts ģenerēts automātiski">
            <a:extLst>
              <a:ext uri="{FF2B5EF4-FFF2-40B4-BE49-F238E27FC236}">
                <a16:creationId xmlns:a16="http://schemas.microsoft.com/office/drawing/2014/main" id="{A4B4FF7F-1847-9CF1-FF75-60224A15ED20}"/>
              </a:ext>
            </a:extLst>
          </p:cNvPr>
          <p:cNvPicPr>
            <a:picLocks noChangeAspect="1"/>
          </p:cNvPicPr>
          <p:nvPr/>
        </p:nvPicPr>
        <p:blipFill>
          <a:blip r:embed="rId3"/>
          <a:stretch>
            <a:fillRect/>
          </a:stretch>
        </p:blipFill>
        <p:spPr>
          <a:xfrm rot="10800000">
            <a:off x="437873" y="3007949"/>
            <a:ext cx="4750143" cy="3562607"/>
          </a:xfrm>
          <a:prstGeom prst="rect">
            <a:avLst/>
          </a:prstGeom>
          <a:ln>
            <a:noFill/>
          </a:ln>
          <a:effectLst>
            <a:softEdge rad="112500"/>
          </a:effectLst>
        </p:spPr>
      </p:pic>
    </p:spTree>
    <p:extLst>
      <p:ext uri="{BB962C8B-B14F-4D97-AF65-F5344CB8AC3E}">
        <p14:creationId xmlns:p14="http://schemas.microsoft.com/office/powerpoint/2010/main" val="2507793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arden with flowers and a building in the background&#10;&#10;Description automatically generated">
            <a:extLst>
              <a:ext uri="{FF2B5EF4-FFF2-40B4-BE49-F238E27FC236}">
                <a16:creationId xmlns:a16="http://schemas.microsoft.com/office/drawing/2014/main" id="{7E4620CC-3749-7844-9741-A464F753DF0A}"/>
              </a:ext>
            </a:extLst>
          </p:cNvPr>
          <p:cNvPicPr>
            <a:picLocks noChangeAspect="1"/>
          </p:cNvPicPr>
          <p:nvPr/>
        </p:nvPicPr>
        <p:blipFill rotWithShape="1">
          <a:blip r:embed="rId2"/>
          <a:srcRect t="37425" r="3" b="588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8302AE19-DD70-4408-8C94-6C7CF85EDB40}"/>
              </a:ext>
            </a:extLst>
          </p:cNvPr>
          <p:cNvSpPr>
            <a:spLocks noGrp="1"/>
          </p:cNvSpPr>
          <p:nvPr>
            <p:ph type="title"/>
          </p:nvPr>
        </p:nvSpPr>
        <p:spPr>
          <a:xfrm>
            <a:off x="4159225" y="609600"/>
            <a:ext cx="5114776" cy="1320800"/>
          </a:xfrm>
        </p:spPr>
        <p:txBody>
          <a:bodyPr>
            <a:normAutofit/>
          </a:bodyPr>
          <a:lstStyle/>
          <a:p>
            <a:br>
              <a:rPr lang="lv-LV" b="1" dirty="0"/>
            </a:br>
            <a:endParaRPr lang="en-GB" dirty="0"/>
          </a:p>
        </p:txBody>
      </p:sp>
      <p:pic>
        <p:nvPicPr>
          <p:cNvPr id="5" name="Picture 4" descr="A group of people standing in a room with a machine&#10;&#10;Description automatically generated">
            <a:extLst>
              <a:ext uri="{FF2B5EF4-FFF2-40B4-BE49-F238E27FC236}">
                <a16:creationId xmlns:a16="http://schemas.microsoft.com/office/drawing/2014/main" id="{2F9E07CE-5BA9-7F25-3D8E-72D75728DE20}"/>
              </a:ext>
            </a:extLst>
          </p:cNvPr>
          <p:cNvPicPr>
            <a:picLocks noChangeAspect="1"/>
          </p:cNvPicPr>
          <p:nvPr/>
        </p:nvPicPr>
        <p:blipFill rotWithShape="1">
          <a:blip r:embed="rId3"/>
          <a:srcRect t="17780" r="4" b="9045"/>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2" name="Straight Connector 11">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B82E9A3D-05B4-4EF8-B301-48046A1631E2}"/>
              </a:ext>
            </a:extLst>
          </p:cNvPr>
          <p:cNvSpPr>
            <a:spLocks noGrp="1"/>
          </p:cNvSpPr>
          <p:nvPr>
            <p:ph idx="1"/>
          </p:nvPr>
        </p:nvSpPr>
        <p:spPr>
          <a:xfrm>
            <a:off x="4780230" y="914402"/>
            <a:ext cx="4816443" cy="5666153"/>
          </a:xfrm>
        </p:spPr>
        <p:txBody>
          <a:bodyPr>
            <a:normAutofit/>
          </a:bodyPr>
          <a:lstStyle/>
          <a:p>
            <a:pPr marL="0" indent="0">
              <a:spcAft>
                <a:spcPts val="600"/>
              </a:spcAft>
              <a:buNone/>
            </a:pPr>
            <a:r>
              <a:rPr lang="lv-LV" sz="2000" dirty="0">
                <a:latin typeface="Times New Roman" panose="02020603050405020304" pitchFamily="18" charset="0"/>
                <a:ea typeface="Calibri" panose="020F0502020204030204" pitchFamily="34" charset="0"/>
                <a:cs typeface="Times New Roman" panose="02020603050405020304" pitchFamily="18" charset="0"/>
              </a:rPr>
              <a:t>Izglītības iestādē radīts inovatīvs dārzs, sadarbībā ar LU, RTU, LLU zinātniekiem un dārzkopības nozares vadošajiem uzņēmumiem SIA Blīdene, SIA Galantus un Stādu audzētāju biedrību, īsteno “Lauku atbalsta dienesta” projektu “Autonoma robotizēta platforma Latvijas iDārzs – ilgtspējīgai stādaudzēšanas nozares attīstībai”. Projekta ievaros radīts viedais - iDārzs, kas ir lielākais šāda veida ziemciešu dārzs Ziemeļeiropā, kurā ir ierīkota automātiska laistīšanas sistēma, katram augam tiks piešķirta IP adrese un tā augšanas apstākļus un attīstību monitorēs no drona palaista multispektrālā kamera.</a:t>
            </a:r>
            <a:endParaRPr lang="en-GB"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57244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ttps://ml7erdxzi4kj.i.optimole.com/vmcA92k.ONan~34a74/w:auto/h:auto/q:90/https:/bulduri.lv/wp-content/uploads/2020/06/IMG_4621-scaled-1.jpg">
            <a:extLst>
              <a:ext uri="{FF2B5EF4-FFF2-40B4-BE49-F238E27FC236}">
                <a16:creationId xmlns:a16="http://schemas.microsoft.com/office/drawing/2014/main" id="{8046476D-33F3-4965-8037-A976D226A2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84" r="-2" b="11957"/>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ml7erdxzi4kj.i.optimole.com/vmcA92k.ONan~34a74/w:auto/h:auto/q:90/https:/bulduri.lv/wp-content/uploads/2020/08/IMG_5464-e1605619790102.jpg">
            <a:extLst>
              <a:ext uri="{FF2B5EF4-FFF2-40B4-BE49-F238E27FC236}">
                <a16:creationId xmlns:a16="http://schemas.microsoft.com/office/drawing/2014/main" id="{478BFD81-90CF-4B04-812D-9AFF72CDF6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74" r="-2" b="18406"/>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093949E-37DA-F949-923E-688338174A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0979"/>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50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garden&#10;&#10;Description automatically generated">
            <a:extLst>
              <a:ext uri="{FF2B5EF4-FFF2-40B4-BE49-F238E27FC236}">
                <a16:creationId xmlns:a16="http://schemas.microsoft.com/office/drawing/2014/main" id="{A451E9DD-EDFC-2A4A-F5DD-3DD4C2109AFA}"/>
              </a:ext>
            </a:extLst>
          </p:cNvPr>
          <p:cNvPicPr>
            <a:picLocks noChangeAspect="1"/>
          </p:cNvPicPr>
          <p:nvPr/>
        </p:nvPicPr>
        <p:blipFill rotWithShape="1">
          <a:blip r:embed="rId2"/>
          <a:srcRect t="16873" r="1" b="1996"/>
          <a:stretch/>
        </p:blipFill>
        <p:spPr>
          <a:xfrm>
            <a:off x="20" y="10"/>
            <a:ext cx="6335055" cy="6852984"/>
          </a:xfrm>
          <a:custGeom>
            <a:avLst/>
            <a:gdLst/>
            <a:ahLst/>
            <a:cxnLst/>
            <a:rect l="l" t="t" r="r" b="b"/>
            <a:pathLst>
              <a:path w="6335075" h="6852994">
                <a:moveTo>
                  <a:pt x="0" y="0"/>
                </a:moveTo>
                <a:lnTo>
                  <a:pt x="6047365" y="0"/>
                </a:lnTo>
                <a:lnTo>
                  <a:pt x="2873531" y="6852993"/>
                </a:lnTo>
                <a:lnTo>
                  <a:pt x="6335075" y="6852993"/>
                </a:lnTo>
                <a:lnTo>
                  <a:pt x="6335075" y="6852994"/>
                </a:lnTo>
                <a:lnTo>
                  <a:pt x="0" y="6852994"/>
                </a:lnTo>
                <a:close/>
              </a:path>
            </a:pathLst>
          </a:custGeom>
        </p:spPr>
      </p:pic>
      <p:pic>
        <p:nvPicPr>
          <p:cNvPr id="2050" name="Picture 2" descr="Fotoattēla apraksts nav pieejams.">
            <a:extLst>
              <a:ext uri="{FF2B5EF4-FFF2-40B4-BE49-F238E27FC236}">
                <a16:creationId xmlns:a16="http://schemas.microsoft.com/office/drawing/2014/main" id="{97CA11B8-3889-4EB6-4189-C73F1165BC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52" r="-2" b="20083"/>
          <a:stretch/>
        </p:blipFill>
        <p:spPr bwMode="auto">
          <a:xfrm>
            <a:off x="3050256" y="10"/>
            <a:ext cx="9141744" cy="6857990"/>
          </a:xfrm>
          <a:custGeom>
            <a:avLst/>
            <a:gdLst/>
            <a:ahLst/>
            <a:cxnLst/>
            <a:rect l="l" t="t" r="r" b="b"/>
            <a:pathLst>
              <a:path w="9141744" h="6858000">
                <a:moveTo>
                  <a:pt x="3178693" y="0"/>
                </a:moveTo>
                <a:lnTo>
                  <a:pt x="9141744" y="0"/>
                </a:lnTo>
                <a:lnTo>
                  <a:pt x="914174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86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Fotoattēlā varētu būt 2 cilvēki un ārā">
            <a:extLst>
              <a:ext uri="{FF2B5EF4-FFF2-40B4-BE49-F238E27FC236}">
                <a16:creationId xmlns:a16="http://schemas.microsoft.com/office/drawing/2014/main" id="{7A96D555-45CB-3AB9-D7BC-0A2B97C29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15" r="12552" b="-1"/>
          <a:stretch/>
        </p:blipFill>
        <p:spPr bwMode="auto">
          <a:xfrm>
            <a:off x="20" y="10"/>
            <a:ext cx="6335055" cy="6852984"/>
          </a:xfrm>
          <a:custGeom>
            <a:avLst/>
            <a:gdLst/>
            <a:ahLst/>
            <a:cxnLst/>
            <a:rect l="l" t="t" r="r" b="b"/>
            <a:pathLst>
              <a:path w="6335075" h="6852994">
                <a:moveTo>
                  <a:pt x="0" y="0"/>
                </a:moveTo>
                <a:lnTo>
                  <a:pt x="6047365" y="0"/>
                </a:lnTo>
                <a:lnTo>
                  <a:pt x="2873531" y="6852993"/>
                </a:lnTo>
                <a:lnTo>
                  <a:pt x="6335075" y="6852993"/>
                </a:lnTo>
                <a:lnTo>
                  <a:pt x="6335075" y="6852994"/>
                </a:lnTo>
                <a:lnTo>
                  <a:pt x="0" y="685299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otoattēlā varētu būt 3 cilvēki">
            <a:extLst>
              <a:ext uri="{FF2B5EF4-FFF2-40B4-BE49-F238E27FC236}">
                <a16:creationId xmlns:a16="http://schemas.microsoft.com/office/drawing/2014/main" id="{39C53D2D-2A18-33B9-81BA-30720ED3B8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
          <a:stretch/>
        </p:blipFill>
        <p:spPr bwMode="auto">
          <a:xfrm>
            <a:off x="3050256" y="10"/>
            <a:ext cx="9141744" cy="6857990"/>
          </a:xfrm>
          <a:custGeom>
            <a:avLst/>
            <a:gdLst/>
            <a:ahLst/>
            <a:cxnLst/>
            <a:rect l="l" t="t" r="r" b="b"/>
            <a:pathLst>
              <a:path w="9141744" h="6858000">
                <a:moveTo>
                  <a:pt x="3178693" y="0"/>
                </a:moveTo>
                <a:lnTo>
                  <a:pt x="9141744" y="0"/>
                </a:lnTo>
                <a:lnTo>
                  <a:pt x="914174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16BFB1-E133-4922-B734-D9234A505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ttēls 4" descr="Attēls, kurā ir persona, iekštelpa&#10;&#10;Apraksts ģenerēts automātiski">
            <a:extLst>
              <a:ext uri="{FF2B5EF4-FFF2-40B4-BE49-F238E27FC236}">
                <a16:creationId xmlns:a16="http://schemas.microsoft.com/office/drawing/2014/main" id="{EDF2F22C-9580-FB27-D4B2-F0F460EB817A}"/>
              </a:ext>
            </a:extLst>
          </p:cNvPr>
          <p:cNvPicPr>
            <a:picLocks noChangeAspect="1"/>
          </p:cNvPicPr>
          <p:nvPr/>
        </p:nvPicPr>
        <p:blipFill rotWithShape="1">
          <a:blip r:embed="rId2"/>
          <a:srcRect l="7251" r="21509" b="-1"/>
          <a:stretch/>
        </p:blipFill>
        <p:spPr>
          <a:xfrm>
            <a:off x="643467" y="1059926"/>
            <a:ext cx="5291666" cy="5571066"/>
          </a:xfrm>
          <a:prstGeom prst="rect">
            <a:avLst/>
          </a:prstGeom>
        </p:spPr>
      </p:pic>
      <p:pic>
        <p:nvPicPr>
          <p:cNvPr id="3" name="Attēls 2" descr="Attēls, kurā ir ārtelpa, persona&#10;&#10;Apraksts ģenerēts automātiski">
            <a:extLst>
              <a:ext uri="{FF2B5EF4-FFF2-40B4-BE49-F238E27FC236}">
                <a16:creationId xmlns:a16="http://schemas.microsoft.com/office/drawing/2014/main" id="{1BA50266-029D-6F59-FB59-75F2B6FEEFC3}"/>
              </a:ext>
            </a:extLst>
          </p:cNvPr>
          <p:cNvPicPr>
            <a:picLocks noChangeAspect="1"/>
          </p:cNvPicPr>
          <p:nvPr/>
        </p:nvPicPr>
        <p:blipFill rotWithShape="1">
          <a:blip r:embed="rId3"/>
          <a:srcRect r="21041" b="1"/>
          <a:stretch/>
        </p:blipFill>
        <p:spPr>
          <a:xfrm rot="5400000">
            <a:off x="6117169" y="1199626"/>
            <a:ext cx="5571066" cy="5291666"/>
          </a:xfrm>
          <a:prstGeom prst="rect">
            <a:avLst/>
          </a:prstGeom>
        </p:spPr>
      </p:pic>
      <p:sp>
        <p:nvSpPr>
          <p:cNvPr id="6" name="Taisnstūris 5">
            <a:extLst>
              <a:ext uri="{FF2B5EF4-FFF2-40B4-BE49-F238E27FC236}">
                <a16:creationId xmlns:a16="http://schemas.microsoft.com/office/drawing/2014/main" id="{44F4BE82-F643-09AA-8629-D5344565BA15}"/>
              </a:ext>
            </a:extLst>
          </p:cNvPr>
          <p:cNvSpPr/>
          <p:nvPr/>
        </p:nvSpPr>
        <p:spPr>
          <a:xfrm>
            <a:off x="643466" y="227009"/>
            <a:ext cx="10456084" cy="1085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Aft>
                <a:spcPts val="600"/>
              </a:spcAft>
              <a:buFont typeface="Wingdings" panose="05000000000000000000" pitchFamily="2" charset="2"/>
              <a:buChar char="Ø"/>
            </a:pPr>
            <a:r>
              <a:rPr lang="lv-LV" sz="1800" dirty="0">
                <a:latin typeface="Times New Roman" panose="02020603050405020304" pitchFamily="18" charset="0"/>
                <a:ea typeface="Calibri" panose="020F0502020204030204" pitchFamily="34" charset="0"/>
                <a:cs typeface="Times New Roman" panose="02020603050405020304" pitchFamily="18" charset="0"/>
              </a:rPr>
              <a:t>Izglītības iestādei ir atklāta lauka smidzināšanas demonstrāciju stends ar dažādiem sprauslu veidiem, augu un kaitīgo organismu attīstības un kaitīguma stadijas uziešanas sistēmu modeļi un paraugi siltumnīcām un atklātam laukam</a:t>
            </a:r>
          </a:p>
        </p:txBody>
      </p:sp>
    </p:spTree>
    <p:extLst>
      <p:ext uri="{BB962C8B-B14F-4D97-AF65-F5344CB8AC3E}">
        <p14:creationId xmlns:p14="http://schemas.microsoft.com/office/powerpoint/2010/main" val="4024606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l7erdxzi4kj.i.optimole.com/vmcA92k.ONan~34a74/w:auto/h:auto/q:90/https:/bulduri.lv/wp-content/uploads/2021/05/20210218_131417-scaled.jpg">
            <a:extLst>
              <a:ext uri="{FF2B5EF4-FFF2-40B4-BE49-F238E27FC236}">
                <a16:creationId xmlns:a16="http://schemas.microsoft.com/office/drawing/2014/main" id="{7F572E8C-E62B-4EBF-A3F2-FAF75AD7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02" y="911493"/>
            <a:ext cx="6302928" cy="47271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ml7erdxzi4kj.i.optimole.com/vmcA92k.ONan~34a74/w:auto/h:auto/q:90/https:/bulduri.lv/wp-content/uploads/2021/05/20210218_132219-scaled.jpg">
            <a:extLst>
              <a:ext uri="{FF2B5EF4-FFF2-40B4-BE49-F238E27FC236}">
                <a16:creationId xmlns:a16="http://schemas.microsoft.com/office/drawing/2014/main" id="{7DF91B28-D2CD-48FE-8982-0A8A3C07F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810" y="2413931"/>
            <a:ext cx="5724088" cy="4293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9A20D37-CFAF-092D-4B54-1D87D9A868F1}"/>
              </a:ext>
            </a:extLst>
          </p:cNvPr>
          <p:cNvSpPr/>
          <p:nvPr/>
        </p:nvSpPr>
        <p:spPr>
          <a:xfrm>
            <a:off x="3295462" y="316871"/>
            <a:ext cx="8419722" cy="8691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spcAft>
                <a:spcPts val="600"/>
              </a:spcAft>
              <a:buFont typeface="Wingdings" panose="05000000000000000000" pitchFamily="2" charset="2"/>
              <a:buChar char="Ø"/>
            </a:pPr>
            <a:r>
              <a:rPr lang="en-GB" sz="1800" dirty="0" err="1">
                <a:latin typeface="Times New Roman" panose="02020603050405020304" pitchFamily="18" charset="0"/>
                <a:ea typeface="Calibri" panose="020F0502020204030204" pitchFamily="34" charset="0"/>
                <a:cs typeface="Times New Roman" panose="02020603050405020304" pitchFamily="18" charset="0"/>
              </a:rPr>
              <a:t>Katru</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gadu</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tiek</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iegādāta</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jaunākā</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profesionālā</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literatūra</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gan</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bibliotēkai</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gan</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lietošanai</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klasē</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latviešu</a:t>
            </a:r>
            <a:r>
              <a:rPr lang="en-GB" sz="1800" dirty="0">
                <a:latin typeface="Times New Roman" panose="02020603050405020304" pitchFamily="18" charset="0"/>
                <a:ea typeface="Calibri" panose="020F0502020204030204" pitchFamily="34" charset="0"/>
                <a:cs typeface="Times New Roman" panose="02020603050405020304" pitchFamily="18" charset="0"/>
              </a:rPr>
              <a:t>, ang</a:t>
            </a:r>
            <a:r>
              <a:rPr lang="lv-LV" sz="1800" dirty="0">
                <a:latin typeface="Times New Roman" panose="02020603050405020304" pitchFamily="18" charset="0"/>
                <a:ea typeface="Calibri" panose="020F0502020204030204" pitchFamily="34" charset="0"/>
                <a:cs typeface="Times New Roman" panose="02020603050405020304" pitchFamily="18" charset="0"/>
              </a:rPr>
              <a:t>ļ</a:t>
            </a:r>
            <a:r>
              <a:rPr lang="en-GB" sz="1800" dirty="0">
                <a:latin typeface="Times New Roman" panose="02020603050405020304" pitchFamily="18" charset="0"/>
                <a:ea typeface="Calibri" panose="020F0502020204030204" pitchFamily="34" charset="0"/>
                <a:cs typeface="Times New Roman" panose="02020603050405020304" pitchFamily="18" charset="0"/>
              </a:rPr>
              <a:t>u, </a:t>
            </a:r>
            <a:r>
              <a:rPr lang="en-GB" sz="1800" dirty="0" err="1">
                <a:latin typeface="Times New Roman" panose="02020603050405020304" pitchFamily="18" charset="0"/>
                <a:ea typeface="Calibri" panose="020F0502020204030204" pitchFamily="34" charset="0"/>
                <a:cs typeface="Times New Roman" panose="02020603050405020304" pitchFamily="18" charset="0"/>
              </a:rPr>
              <a:t>vācu</a:t>
            </a:r>
            <a:r>
              <a:rPr lang="en-GB" sz="1800" dirty="0">
                <a:latin typeface="Times New Roman" panose="02020603050405020304" pitchFamily="18" charset="0"/>
                <a:ea typeface="Calibri" panose="020F0502020204030204" pitchFamily="34" charset="0"/>
                <a:cs typeface="Times New Roman" panose="02020603050405020304" pitchFamily="18" charset="0"/>
              </a:rPr>
              <a:t> un </a:t>
            </a:r>
            <a:r>
              <a:rPr lang="en-GB" sz="1800" dirty="0" err="1">
                <a:latin typeface="Times New Roman" panose="02020603050405020304" pitchFamily="18" charset="0"/>
                <a:ea typeface="Calibri" panose="020F0502020204030204" pitchFamily="34" charset="0"/>
                <a:cs typeface="Times New Roman" panose="02020603050405020304" pitchFamily="18" charset="0"/>
              </a:rPr>
              <a:t>citās</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valodās</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endParaRPr lang="lv-LV"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3886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914400" y="2294193"/>
            <a:ext cx="8596668" cy="4062362"/>
          </a:xfrm>
        </p:spPr>
        <p:txBody>
          <a:bodyPr>
            <a:normAutofit/>
          </a:bodyPr>
          <a:lstStyle/>
          <a:p>
            <a:pPr lvl="0"/>
            <a:br>
              <a:rPr lang="lv-LV" b="1" dirty="0">
                <a:solidFill>
                  <a:schemeClr val="tx1"/>
                </a:solidFill>
              </a:rPr>
            </a:br>
            <a:br>
              <a:rPr lang="lv-LV" b="1" dirty="0">
                <a:solidFill>
                  <a:schemeClr val="tx1"/>
                </a:solidFill>
              </a:rPr>
            </a:br>
            <a:endParaRPr lang="lv-LV" dirty="0">
              <a:solidFill>
                <a:schemeClr val="tx1"/>
              </a:solidFill>
            </a:endParaRPr>
          </a:p>
        </p:txBody>
      </p:sp>
      <p:sp>
        <p:nvSpPr>
          <p:cNvPr id="6" name="Content Placeholder 9"/>
          <p:cNvSpPr txBox="1">
            <a:spLocks/>
          </p:cNvSpPr>
          <p:nvPr/>
        </p:nvSpPr>
        <p:spPr>
          <a:xfrm>
            <a:off x="914401" y="363229"/>
            <a:ext cx="8596668" cy="7144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4000" b="1" dirty="0">
                <a:solidFill>
                  <a:schemeClr val="accent2">
                    <a:lumMod val="75000"/>
                  </a:schemeClr>
                </a:solidFill>
              </a:rPr>
              <a:t>DĀRZKOPĪBAS KATEDRA</a:t>
            </a:r>
          </a:p>
        </p:txBody>
      </p:sp>
      <p:sp>
        <p:nvSpPr>
          <p:cNvPr id="9" name="Content Placeholder 9"/>
          <p:cNvSpPr txBox="1">
            <a:spLocks/>
          </p:cNvSpPr>
          <p:nvPr/>
        </p:nvSpPr>
        <p:spPr>
          <a:xfrm>
            <a:off x="2638321" y="1139016"/>
            <a:ext cx="6872747" cy="799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400" b="1" cap="all" dirty="0" err="1"/>
              <a:t>Mācību</a:t>
            </a:r>
            <a:r>
              <a:rPr lang="en-US" sz="2400" b="1" cap="all" dirty="0"/>
              <a:t> </a:t>
            </a:r>
            <a:r>
              <a:rPr lang="en-US" sz="2400" b="1" cap="all" dirty="0" err="1"/>
              <a:t>prakšu</a:t>
            </a:r>
            <a:r>
              <a:rPr lang="en-US" sz="2400" b="1" cap="all" dirty="0"/>
              <a:t> un </a:t>
            </a:r>
            <a:r>
              <a:rPr lang="en-US" sz="2400" b="1" cap="all" dirty="0" err="1"/>
              <a:t>kvalifikācijas</a:t>
            </a:r>
            <a:r>
              <a:rPr lang="en-US" sz="2400" b="1" cap="all" dirty="0"/>
              <a:t> </a:t>
            </a:r>
            <a:r>
              <a:rPr lang="en-US" sz="2400" b="1" cap="all" dirty="0" err="1"/>
              <a:t>prakšu</a:t>
            </a:r>
            <a:r>
              <a:rPr lang="en-US" sz="2400" b="1" cap="all" dirty="0"/>
              <a:t> </a:t>
            </a:r>
            <a:r>
              <a:rPr lang="en-US" sz="2400" b="1" cap="all" dirty="0" err="1"/>
              <a:t>sadarbības</a:t>
            </a:r>
            <a:r>
              <a:rPr lang="en-US" sz="2400" b="1" cap="all" dirty="0"/>
              <a:t> </a:t>
            </a:r>
            <a:r>
              <a:rPr lang="en-US" sz="2400" b="1" cap="all" dirty="0" err="1"/>
              <a:t>uz</a:t>
            </a:r>
            <a:r>
              <a:rPr lang="lv-LV" sz="2400" b="1" cap="all" dirty="0"/>
              <a:t>ņ</a:t>
            </a:r>
            <a:r>
              <a:rPr lang="en-GB" sz="2400" b="1" cap="all" dirty="0" err="1"/>
              <a:t>ēmumi</a:t>
            </a:r>
            <a:endParaRPr lang="lv-LV" sz="2400" b="1" dirty="0"/>
          </a:p>
        </p:txBody>
      </p:sp>
      <p:sp>
        <p:nvSpPr>
          <p:cNvPr id="4" name="Content Placeholder 3">
            <a:extLst>
              <a:ext uri="{FF2B5EF4-FFF2-40B4-BE49-F238E27FC236}">
                <a16:creationId xmlns:a16="http://schemas.microsoft.com/office/drawing/2014/main" id="{407A806A-7F04-4674-9F0C-0E2AC6A022C0}"/>
              </a:ext>
            </a:extLst>
          </p:cNvPr>
          <p:cNvSpPr>
            <a:spLocks noGrp="1"/>
          </p:cNvSpPr>
          <p:nvPr>
            <p:ph idx="1"/>
          </p:nvPr>
        </p:nvSpPr>
        <p:spPr>
          <a:xfrm>
            <a:off x="677334" y="2117559"/>
            <a:ext cx="10496802" cy="3965608"/>
          </a:xfrm>
        </p:spPr>
        <p:txBody>
          <a:bodyPr>
            <a:normAutofit fontScale="92500" lnSpcReduction="20000"/>
          </a:bodyPr>
          <a:lstStyle/>
          <a:p>
            <a:r>
              <a:rPr lang="lv-LV" sz="1900" dirty="0">
                <a:latin typeface="Times New Roman" panose="02020603050405020304" pitchFamily="18" charset="0"/>
                <a:cs typeface="Times New Roman" panose="02020603050405020304" pitchFamily="18" charset="0"/>
              </a:rPr>
              <a:t>SIA “Jāņa Aldermaņa dārzniecība”, Bi</a:t>
            </a:r>
            <a:r>
              <a:rPr lang="en-GB" sz="1900" dirty="0">
                <a:latin typeface="Times New Roman" panose="02020603050405020304" pitchFamily="18" charset="0"/>
                <a:cs typeface="Times New Roman" panose="02020603050405020304" pitchFamily="18" charset="0"/>
              </a:rPr>
              <a:t>ķ</a:t>
            </a:r>
            <a:r>
              <a:rPr lang="lv-LV" sz="1900" dirty="0">
                <a:latin typeface="Times New Roman" panose="02020603050405020304" pitchFamily="18" charset="0"/>
                <a:cs typeface="Times New Roman" panose="02020603050405020304" pitchFamily="18" charset="0"/>
              </a:rPr>
              <a:t>ernieku iela 2, Rīga, LV - 1039 </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Z/s “Pīlādži”, Kalnabeites, Siguldas novads, Siguldas pagastsLV – 2150</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APP “Dārzkopības institūts”, Graudu 1, Ceriņi, Krimūnu pagasts, Dobeles novads, LV – 3701</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 SIA “Mārupes siltumnīcas”, Mazcenu aleja 24, Jaunmārupe, Mārupes novads, LV – 2166</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 SIA “Sedumi”, Dārzniecība, Brīvības iela 165, Jēkabpils,</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 SIA ‘”JLD”, Viestura 6, Jūrmala, LV -2010 Kokaudzētava “Bulduri” </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SIA “Stādaudzētava Blīdene”, “Namalauki”, Blīdenes pagasts, Brocēnu novads, LV – 3852 </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SIA “Pūr</a:t>
            </a:r>
            <a:r>
              <a:rPr lang="en-GB" sz="1900" dirty="0">
                <a:latin typeface="Times New Roman" panose="02020603050405020304" pitchFamily="18" charset="0"/>
                <a:cs typeface="Times New Roman" panose="02020603050405020304" pitchFamily="18" charset="0"/>
              </a:rPr>
              <a:t>e</a:t>
            </a:r>
            <a:r>
              <a:rPr lang="lv-LV" sz="1900" dirty="0">
                <a:latin typeface="Times New Roman" panose="02020603050405020304" pitchFamily="18" charset="0"/>
                <a:cs typeface="Times New Roman" panose="02020603050405020304" pitchFamily="18" charset="0"/>
              </a:rPr>
              <a:t>s dārzi”, Pūre 18, Pūres pagasts, Tukuma novads, LV – 3124 </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Jūrmala Golf Course, SIA, Golfa iela 1, Piņķi, Babītes pagasts, LV – 2107 </a:t>
            </a:r>
            <a:endParaRPr lang="en-GB" sz="1900" dirty="0">
              <a:latin typeface="Times New Roman" panose="02020603050405020304" pitchFamily="18" charset="0"/>
              <a:cs typeface="Times New Roman" panose="02020603050405020304" pitchFamily="18" charset="0"/>
            </a:endParaRPr>
          </a:p>
          <a:p>
            <a:r>
              <a:rPr lang="lv-LV" sz="1900" dirty="0">
                <a:latin typeface="Times New Roman" panose="02020603050405020304" pitchFamily="18" charset="0"/>
                <a:cs typeface="Times New Roman" panose="02020603050405020304" pitchFamily="18" charset="0"/>
              </a:rPr>
              <a:t>Stādaudzētava “Liepas”, Rožu iela 2, Lauciņi, Krimūnu pagasts, Dobele, LV – 3701 </a:t>
            </a:r>
            <a:endParaRPr lang="en-GB" sz="1900" dirty="0">
              <a:latin typeface="Times New Roman" panose="02020603050405020304" pitchFamily="18" charset="0"/>
              <a:cs typeface="Times New Roman" panose="02020603050405020304" pitchFamily="18" charset="0"/>
            </a:endParaRPr>
          </a:p>
          <a:p>
            <a:r>
              <a:rPr lang="en-GB" dirty="0" err="1"/>
              <a:t>u.c.</a:t>
            </a:r>
            <a:endParaRPr lang="en-GB" dirty="0"/>
          </a:p>
        </p:txBody>
      </p:sp>
      <p:pic>
        <p:nvPicPr>
          <p:cNvPr id="3" name="Picture 3">
            <a:extLst>
              <a:ext uri="{FF2B5EF4-FFF2-40B4-BE49-F238E27FC236}">
                <a16:creationId xmlns:a16="http://schemas.microsoft.com/office/drawing/2014/main" id="{F33CD397-470F-2DD4-9156-CCE21ED5E48B}"/>
              </a:ext>
            </a:extLst>
          </p:cNvPr>
          <p:cNvPicPr/>
          <p:nvPr/>
        </p:nvPicPr>
        <p:blipFill>
          <a:blip r:embed="rId2"/>
          <a:stretch/>
        </p:blipFill>
        <p:spPr>
          <a:xfrm>
            <a:off x="9892748" y="231064"/>
            <a:ext cx="1947286" cy="1155178"/>
          </a:xfrm>
          <a:prstGeom prst="rect">
            <a:avLst/>
          </a:prstGeom>
          <a:ln w="0">
            <a:noFill/>
          </a:ln>
        </p:spPr>
      </p:pic>
      <p:pic>
        <p:nvPicPr>
          <p:cNvPr id="5" name="Picture 20" descr="Logo&#10;&#10;Description automatically generated">
            <a:extLst>
              <a:ext uri="{FF2B5EF4-FFF2-40B4-BE49-F238E27FC236}">
                <a16:creationId xmlns:a16="http://schemas.microsoft.com/office/drawing/2014/main" id="{57EAFCF0-87DD-1B54-6186-DDD78B4F6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6" y="6096172"/>
            <a:ext cx="960335" cy="6746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a:extLst>
              <a:ext uri="{FF2B5EF4-FFF2-40B4-BE49-F238E27FC236}">
                <a16:creationId xmlns:a16="http://schemas.microsoft.com/office/drawing/2014/main" id="{7622C2E1-337A-FB1E-87D7-A6D8EB539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567" y="6295259"/>
            <a:ext cx="1003727" cy="399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F8E4A145-D406-05F5-2013-9D350DEB3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268" y="6347218"/>
            <a:ext cx="904889" cy="356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etliņi EKO, SIA : Atkritumu uzglabāšana : Kaudzīšu iela 57, Rumbula,  Stopiņu novads, Latvija, LV-2121">
            <a:extLst>
              <a:ext uri="{FF2B5EF4-FFF2-40B4-BE49-F238E27FC236}">
                <a16:creationId xmlns:a16="http://schemas.microsoft.com/office/drawing/2014/main" id="{78F8EA81-6B4D-5B0C-19BC-3F27BCD4D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7713" y="5975489"/>
            <a:ext cx="777450" cy="79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Attēls, kurā ir teksts&#10;&#10;Apraksts ģenerēts automātiski">
            <a:extLst>
              <a:ext uri="{FF2B5EF4-FFF2-40B4-BE49-F238E27FC236}">
                <a16:creationId xmlns:a16="http://schemas.microsoft.com/office/drawing/2014/main" id="{B7BA36EB-936A-F614-8A8C-CC792ACE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5095" y="6303494"/>
            <a:ext cx="1112302" cy="4964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FA9388E2-C4D3-CF8F-1445-81C634910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4026" y="6073427"/>
            <a:ext cx="965945" cy="695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C007835-A0AE-63F2-B65B-B368F3A647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5123" y="5979328"/>
            <a:ext cx="965945" cy="8117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a:extLst>
              <a:ext uri="{FF2B5EF4-FFF2-40B4-BE49-F238E27FC236}">
                <a16:creationId xmlns:a16="http://schemas.microsoft.com/office/drawing/2014/main" id="{A143C268-6AFB-8042-BE77-AF1D93AB4A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8626" y="6096172"/>
            <a:ext cx="1205758" cy="63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985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C:\Users\jekabs\Desktop\Untitled.png">
            <a:extLst>
              <a:ext uri="{FF2B5EF4-FFF2-40B4-BE49-F238E27FC236}">
                <a16:creationId xmlns:a16="http://schemas.microsoft.com/office/drawing/2014/main" id="{62C7B06C-3018-452F-A97E-798A65C92B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37" r="12963" b="-1"/>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jekabs\Desktop\logo21.png">
            <a:extLst>
              <a:ext uri="{FF2B5EF4-FFF2-40B4-BE49-F238E27FC236}">
                <a16:creationId xmlns:a16="http://schemas.microsoft.com/office/drawing/2014/main" id="{B8C2377C-3610-4C7E-A6FC-48E4AD398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9" r="11647" b="-2"/>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F06F6952-1C93-2B3E-478F-CF567BAAF7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25" r="16893"/>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blÄ«denes stÄdaudzÄtava">
            <a:extLst>
              <a:ext uri="{FF2B5EF4-FFF2-40B4-BE49-F238E27FC236}">
                <a16:creationId xmlns:a16="http://schemas.microsoft.com/office/drawing/2014/main" id="{FB115420-A628-4355-B82E-544DBFC77D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573" r="2040"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2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Attēls, kurā ir ārtelpa, koks, debesis, zāle&#10;&#10;Apraksts ģenerēts automātiski">
            <a:extLst>
              <a:ext uri="{FF2B5EF4-FFF2-40B4-BE49-F238E27FC236}">
                <a16:creationId xmlns:a16="http://schemas.microsoft.com/office/drawing/2014/main" id="{6B1D8BE3-2E6F-CE21-2110-6AD6A733E4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1" r="-2" b="14272"/>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ttēls, kurā ir iekštelpa, krūze, kafijas tase&#10;&#10;Apraksts ģenerēts automātiski">
            <a:extLst>
              <a:ext uri="{FF2B5EF4-FFF2-40B4-BE49-F238E27FC236}">
                <a16:creationId xmlns:a16="http://schemas.microsoft.com/office/drawing/2014/main" id="{26F97A31-B381-79F7-CCF7-06A0B89ED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46" r="2" b="25874"/>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ttēls, kurā ir debesis, persona, ārtelpa, zāle&#10;&#10;Apraksts ģenerēts automātiski">
            <a:extLst>
              <a:ext uri="{FF2B5EF4-FFF2-40B4-BE49-F238E27FC236}">
                <a16:creationId xmlns:a16="http://schemas.microsoft.com/office/drawing/2014/main" id="{ED68891A-CDE3-97B4-3884-3F40DAB42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973" b="2831"/>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a:extLst>
              <a:ext uri="{FF2B5EF4-FFF2-40B4-BE49-F238E27FC236}">
                <a16:creationId xmlns:a16="http://schemas.microsoft.com/office/drawing/2014/main" id="{A51444BE-83FB-603E-23D7-6D5F244B4727}"/>
              </a:ext>
            </a:extLst>
          </p:cNvPr>
          <p:cNvSpPr/>
          <p:nvPr/>
        </p:nvSpPr>
        <p:spPr>
          <a:xfrm>
            <a:off x="5860601" y="2885938"/>
            <a:ext cx="3122034" cy="62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APP </a:t>
            </a:r>
            <a:r>
              <a:rPr lang="lv-LV" dirty="0"/>
              <a:t>Dārzkopības institūts</a:t>
            </a:r>
          </a:p>
        </p:txBody>
      </p:sp>
    </p:spTree>
    <p:extLst>
      <p:ext uri="{BB962C8B-B14F-4D97-AF65-F5344CB8AC3E}">
        <p14:creationId xmlns:p14="http://schemas.microsoft.com/office/powerpoint/2010/main" val="1960608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20210710_101545"/>
          <p:cNvPicPr>
            <a:picLocks noChangeAspect="1" noChangeArrowheads="1"/>
          </p:cNvPicPr>
          <p:nvPr/>
        </p:nvPicPr>
        <p:blipFill>
          <a:blip r:embed="rId2" cstate="print"/>
          <a:srcRect/>
          <a:stretch>
            <a:fillRect/>
          </a:stretch>
        </p:blipFill>
        <p:spPr bwMode="auto">
          <a:xfrm>
            <a:off x="2699602" y="385767"/>
            <a:ext cx="4727741" cy="2659355"/>
          </a:xfrm>
          <a:prstGeom prst="rect">
            <a:avLst/>
          </a:prstGeom>
          <a:noFill/>
          <a:effectLst>
            <a:softEdge rad="63500"/>
          </a:effectLst>
        </p:spPr>
      </p:pic>
      <p:pic>
        <p:nvPicPr>
          <p:cNvPr id="3" name="Picture 2" descr="https://liepas.lv/wp-content/uploads/2021/02/liepas_logo-Converted-300x216-1.png"/>
          <p:cNvPicPr>
            <a:picLocks noChangeAspect="1" noChangeArrowheads="1"/>
          </p:cNvPicPr>
          <p:nvPr/>
        </p:nvPicPr>
        <p:blipFill>
          <a:blip r:embed="rId3"/>
          <a:srcRect/>
          <a:stretch>
            <a:fillRect/>
          </a:stretch>
        </p:blipFill>
        <p:spPr bwMode="auto">
          <a:xfrm>
            <a:off x="6229025" y="429597"/>
            <a:ext cx="1535502" cy="1285847"/>
          </a:xfrm>
          <a:prstGeom prst="rect">
            <a:avLst/>
          </a:prstGeom>
          <a:noFill/>
        </p:spPr>
      </p:pic>
      <p:pic>
        <p:nvPicPr>
          <p:cNvPr id="4" name="Picture 2" descr="Stādaudzētava &amp;quot;Liepas&amp;quot;"/>
          <p:cNvPicPr>
            <a:picLocks noChangeAspect="1" noChangeArrowheads="1"/>
          </p:cNvPicPr>
          <p:nvPr/>
        </p:nvPicPr>
        <p:blipFill>
          <a:blip r:embed="rId4"/>
          <a:srcRect/>
          <a:stretch>
            <a:fillRect/>
          </a:stretch>
        </p:blipFill>
        <p:spPr bwMode="auto">
          <a:xfrm>
            <a:off x="0" y="1319084"/>
            <a:ext cx="3867817" cy="2256227"/>
          </a:xfrm>
          <a:prstGeom prst="rect">
            <a:avLst/>
          </a:prstGeom>
          <a:noFill/>
          <a:effectLst>
            <a:softEdge rad="63500"/>
          </a:effectLst>
        </p:spPr>
      </p:pic>
      <p:pic>
        <p:nvPicPr>
          <p:cNvPr id="5" name="Picture 4" descr="http://www.stadibulduri.lv/images/skats3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472" y="3290250"/>
            <a:ext cx="6721664" cy="3472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LIETOT~1\AppData\Local\Temp\Rar$DIa0.047\20210804_095851.jpg"/>
          <p:cNvPicPr>
            <a:picLocks noChangeAspect="1" noChangeArrowheads="1"/>
          </p:cNvPicPr>
          <p:nvPr/>
        </p:nvPicPr>
        <p:blipFill>
          <a:blip r:embed="rId6" cstate="print"/>
          <a:srcRect/>
          <a:stretch>
            <a:fillRect/>
          </a:stretch>
        </p:blipFill>
        <p:spPr bwMode="auto">
          <a:xfrm>
            <a:off x="1776775" y="3959191"/>
            <a:ext cx="3738557" cy="2803918"/>
          </a:xfrm>
          <a:prstGeom prst="rect">
            <a:avLst/>
          </a:prstGeom>
          <a:noFill/>
          <a:effectLst>
            <a:softEdge rad="63500"/>
          </a:effectLst>
        </p:spPr>
      </p:pic>
      <p:sp>
        <p:nvSpPr>
          <p:cNvPr id="7" name="Rectangle 6"/>
          <p:cNvSpPr/>
          <p:nvPr/>
        </p:nvSpPr>
        <p:spPr>
          <a:xfrm>
            <a:off x="8117456" y="2833050"/>
            <a:ext cx="301924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Kokaudzetava</a:t>
            </a:r>
            <a:r>
              <a:rPr lang="en-US" dirty="0"/>
              <a:t> </a:t>
            </a:r>
            <a:r>
              <a:rPr lang="en-US" dirty="0" err="1"/>
              <a:t>Bulduri</a:t>
            </a:r>
            <a:endParaRPr lang="en-US" dirty="0"/>
          </a:p>
        </p:txBody>
      </p:sp>
    </p:spTree>
    <p:extLst>
      <p:ext uri="{BB962C8B-B14F-4D97-AF65-F5344CB8AC3E}">
        <p14:creationId xmlns:p14="http://schemas.microsoft.com/office/powerpoint/2010/main" val="554980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914400" y="2294193"/>
            <a:ext cx="8596668" cy="4062362"/>
          </a:xfrm>
        </p:spPr>
        <p:txBody>
          <a:bodyPr>
            <a:normAutofit/>
          </a:bodyPr>
          <a:lstStyle/>
          <a:p>
            <a:pPr lvl="0"/>
            <a:br>
              <a:rPr lang="lv-LV" b="1" dirty="0">
                <a:solidFill>
                  <a:schemeClr val="tx1"/>
                </a:solidFill>
              </a:rPr>
            </a:br>
            <a:br>
              <a:rPr lang="lv-LV" b="1" dirty="0">
                <a:solidFill>
                  <a:schemeClr val="tx1"/>
                </a:solidFill>
              </a:rPr>
            </a:br>
            <a:endParaRPr lang="lv-LV" dirty="0">
              <a:solidFill>
                <a:schemeClr val="tx1"/>
              </a:solidFill>
            </a:endParaRPr>
          </a:p>
        </p:txBody>
      </p:sp>
      <p:sp>
        <p:nvSpPr>
          <p:cNvPr id="6" name="Content Placeholder 9"/>
          <p:cNvSpPr txBox="1">
            <a:spLocks/>
          </p:cNvSpPr>
          <p:nvPr/>
        </p:nvSpPr>
        <p:spPr>
          <a:xfrm>
            <a:off x="1405289" y="501444"/>
            <a:ext cx="7565456" cy="12379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4000" b="1" dirty="0">
                <a:solidFill>
                  <a:schemeClr val="accent2">
                    <a:lumMod val="75000"/>
                  </a:schemeClr>
                </a:solidFill>
              </a:rPr>
              <a:t>DĀRZKOPĪBAS KATEDRA</a:t>
            </a:r>
          </a:p>
          <a:p>
            <a:pPr marL="0" lvl="0" indent="0" algn="ctr">
              <a:buNone/>
            </a:pPr>
            <a:r>
              <a:rPr lang="lv-LV" sz="3200" b="1" u="sng" cap="all" dirty="0">
                <a:solidFill>
                  <a:schemeClr val="accent2">
                    <a:lumMod val="75000"/>
                  </a:schemeClr>
                </a:solidFill>
              </a:rPr>
              <a:t>vēsture</a:t>
            </a:r>
            <a:endParaRPr lang="lv-LV" sz="3200" b="1" u="sng" dirty="0">
              <a:solidFill>
                <a:schemeClr val="accent2">
                  <a:lumMod val="75000"/>
                </a:schemeClr>
              </a:solidFill>
            </a:endParaRPr>
          </a:p>
        </p:txBody>
      </p:sp>
      <p:sp>
        <p:nvSpPr>
          <p:cNvPr id="4" name="Content Placeholder 3">
            <a:extLst>
              <a:ext uri="{FF2B5EF4-FFF2-40B4-BE49-F238E27FC236}">
                <a16:creationId xmlns:a16="http://schemas.microsoft.com/office/drawing/2014/main" id="{B904A49B-433F-41D1-8247-B1182CC2BF90}"/>
              </a:ext>
            </a:extLst>
          </p:cNvPr>
          <p:cNvSpPr>
            <a:spLocks noGrp="1"/>
          </p:cNvSpPr>
          <p:nvPr>
            <p:ph idx="1"/>
          </p:nvPr>
        </p:nvSpPr>
        <p:spPr>
          <a:xfrm>
            <a:off x="385011" y="1944303"/>
            <a:ext cx="7452103" cy="4658628"/>
          </a:xfrm>
        </p:spPr>
        <p:txBody>
          <a:bodyPr>
            <a:normAutofit lnSpcReduction="10000"/>
          </a:bodyPr>
          <a:lstStyle/>
          <a:p>
            <a:r>
              <a:rPr lang="en-GB" dirty="0" err="1">
                <a:latin typeface="Times New Roman" panose="02020603050405020304" pitchFamily="18" charset="0"/>
                <a:cs typeface="Times New Roman" panose="02020603050405020304" pitchFamily="18" charset="0"/>
              </a:rPr>
              <a:t>Profesionālās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vidējās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izglītības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programma</a:t>
            </a: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a:t>
            </a:r>
            <a:r>
              <a:rPr lang="en-GB" b="1" dirty="0" err="1">
                <a:latin typeface="Times New Roman" panose="02020603050405020304" pitchFamily="18" charset="0"/>
                <a:cs typeface="Times New Roman" panose="02020603050405020304" pitchFamily="18" charset="0"/>
              </a:rPr>
              <a:t>Dārzkopība</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lv-LV" dirty="0">
                <a:latin typeface="Times New Roman" panose="02020603050405020304" pitchFamily="18" charset="0"/>
                <a:cs typeface="Times New Roman" panose="02020603050405020304" pitchFamily="18" charset="0"/>
              </a:rPr>
              <a:t>4</a:t>
            </a:r>
            <a:r>
              <a:rPr lang="en-GB" dirty="0">
                <a:latin typeface="Times New Roman" panose="02020603050405020304" pitchFamily="18" charset="0"/>
                <a:cs typeface="Times New Roman" panose="02020603050405020304" pitchFamily="18" charset="0"/>
              </a:rPr>
              <a:t>.profesionālās </a:t>
            </a:r>
            <a:r>
              <a:rPr lang="en-GB" dirty="0" err="1">
                <a:latin typeface="Times New Roman" panose="02020603050405020304" pitchFamily="18" charset="0"/>
                <a:cs typeface="Times New Roman" panose="02020603050405020304" pitchFamily="18" charset="0"/>
              </a:rPr>
              <a:t>kvalifikācijas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līmenis</a:t>
            </a:r>
            <a:r>
              <a:rPr lang="en-GB" dirty="0">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Kvalifikācija </a:t>
            </a:r>
            <a:r>
              <a:rPr lang="lv-LV" b="1" dirty="0">
                <a:latin typeface="Times New Roman" panose="02020603050405020304" pitchFamily="18" charset="0"/>
                <a:cs typeface="Times New Roman" panose="02020603050405020304" pitchFamily="18" charset="0"/>
              </a:rPr>
              <a:t>Dārzkopības tehniķis</a:t>
            </a:r>
            <a:endParaRPr lang="en-GB"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GB" dirty="0" err="1">
                <a:latin typeface="Times New Roman" panose="02020603050405020304" pitchFamily="18" charset="0"/>
                <a:cs typeface="Times New Roman" panose="02020603050405020304" pitchFamily="18" charset="0"/>
              </a:rPr>
              <a:t>Vecāka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profesija</a:t>
            </a:r>
            <a:r>
              <a:rPr lang="en-GB" dirty="0">
                <a:latin typeface="Times New Roman" panose="02020603050405020304" pitchFamily="18" charset="0"/>
                <a:cs typeface="Times New Roman" panose="02020603050405020304" pitchFamily="18" charset="0"/>
              </a:rPr>
              <a:t> BDV. 1910.gadā </a:t>
            </a:r>
            <a:r>
              <a:rPr lang="en-GB" dirty="0" err="1">
                <a:latin typeface="Times New Roman" panose="02020603050405020304" pitchFamily="18" charset="0"/>
                <a:cs typeface="Times New Roman" panose="02020603050405020304" pitchFamily="18" charset="0"/>
              </a:rPr>
              <a:t>tika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nodibināta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Bilderli</a:t>
            </a:r>
            <a:r>
              <a:rPr lang="lv-LV" dirty="0">
                <a:latin typeface="Times New Roman" panose="02020603050405020304" pitchFamily="18" charset="0"/>
                <a:cs typeface="Times New Roman" panose="02020603050405020304" pitchFamily="18" charset="0"/>
              </a:rPr>
              <a:t>ņ</a:t>
            </a:r>
            <a:r>
              <a:rPr lang="en-GB" dirty="0">
                <a:latin typeface="Times New Roman" panose="02020603050405020304" pitchFamily="18" charset="0"/>
                <a:cs typeface="Times New Roman" panose="02020603050405020304" pitchFamily="18" charset="0"/>
              </a:rPr>
              <a:t>u </a:t>
            </a:r>
            <a:r>
              <a:rPr lang="en-GB" dirty="0" err="1">
                <a:latin typeface="Times New Roman" panose="02020603050405020304" pitchFamily="18" charset="0"/>
                <a:cs typeface="Times New Roman" panose="02020603050405020304" pitchFamily="18" charset="0"/>
              </a:rPr>
              <a:t>dārzkopības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mācību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iestāde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vasaras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kursi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ziemas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klasi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tika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uzceltas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skolas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ēkas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uzbūvēta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augu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māja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iestādīti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augļu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koki</a:t>
            </a:r>
            <a:r>
              <a:rPr lang="en-GB" dirty="0">
                <a:latin typeface="Times New Roman" panose="02020603050405020304" pitchFamily="18" charset="0"/>
                <a:cs typeface="Times New Roman" panose="02020603050405020304" pitchFamily="18" charset="0"/>
              </a:rPr>
              <a:t> un </a:t>
            </a:r>
            <a:r>
              <a:rPr lang="en-GB" dirty="0" err="1">
                <a:latin typeface="Times New Roman" panose="02020603050405020304" pitchFamily="18" charset="0"/>
                <a:cs typeface="Times New Roman" panose="02020603050405020304" pitchFamily="18" charset="0"/>
              </a:rPr>
              <a:t>dārzeņu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kolekcija</a:t>
            </a:r>
            <a:r>
              <a:rPr lang="en-GB" dirty="0">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GB" dirty="0" err="1">
                <a:latin typeface="Times New Roman" panose="02020603050405020304" pitchFamily="18" charset="0"/>
                <a:cs typeface="Times New Roman" panose="02020603050405020304" pitchFamily="18" charset="0"/>
              </a:rPr>
              <a:t>Līdz</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šodienai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skola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vairākkārt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mainījusi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savu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nosaukumu</a:t>
            </a:r>
            <a:r>
              <a:rPr lang="en-GB" dirty="0">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GB" dirty="0">
                <a:latin typeface="Times New Roman" panose="02020603050405020304" pitchFamily="18" charset="0"/>
                <a:cs typeface="Times New Roman" panose="02020603050405020304" pitchFamily="18" charset="0"/>
              </a:rPr>
              <a:t>1926.g. – </a:t>
            </a:r>
            <a:r>
              <a:rPr lang="en-GB" dirty="0" err="1">
                <a:latin typeface="Times New Roman" panose="02020603050405020304" pitchFamily="18" charset="0"/>
                <a:cs typeface="Times New Roman" panose="02020603050405020304" pitchFamily="18" charset="0"/>
              </a:rPr>
              <a:t>Valsts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Bulduru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dārzkopības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vidusskola</a:t>
            </a:r>
            <a:endParaRPr lang="en-GB"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GB" dirty="0">
                <a:latin typeface="Times New Roman" panose="02020603050405020304" pitchFamily="18" charset="0"/>
                <a:cs typeface="Times New Roman" panose="02020603050405020304" pitchFamily="18" charset="0"/>
              </a:rPr>
              <a:t>1945.g. – </a:t>
            </a:r>
            <a:r>
              <a:rPr lang="en-GB" dirty="0" err="1">
                <a:latin typeface="Times New Roman" panose="02020603050405020304" pitchFamily="18" charset="0"/>
                <a:cs typeface="Times New Roman" panose="02020603050405020304" pitchFamily="18" charset="0"/>
              </a:rPr>
              <a:t>Bulduru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dārzkopības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tehnikums</a:t>
            </a:r>
            <a:endParaRPr lang="en-GB"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GB" dirty="0">
                <a:latin typeface="Times New Roman" panose="02020603050405020304" pitchFamily="18" charset="0"/>
                <a:cs typeface="Times New Roman" panose="02020603050405020304" pitchFamily="18" charset="0"/>
              </a:rPr>
              <a:t>1990.g. – </a:t>
            </a:r>
            <a:r>
              <a:rPr lang="en-GB" dirty="0" err="1">
                <a:latin typeface="Times New Roman" panose="02020603050405020304" pitchFamily="18" charset="0"/>
                <a:cs typeface="Times New Roman" panose="02020603050405020304" pitchFamily="18" charset="0"/>
              </a:rPr>
              <a:t>agrofirma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Bulduru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dārzkopības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tehnikums</a:t>
            </a:r>
            <a:r>
              <a:rPr lang="en-GB" dirty="0">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GB" dirty="0">
                <a:latin typeface="Times New Roman" panose="02020603050405020304" pitchFamily="18" charset="0"/>
                <a:cs typeface="Times New Roman" panose="02020603050405020304" pitchFamily="18" charset="0"/>
              </a:rPr>
              <a:t>2004.g. – </a:t>
            </a:r>
            <a:r>
              <a:rPr lang="en-GB" dirty="0" err="1">
                <a:latin typeface="Times New Roman" panose="02020603050405020304" pitchFamily="18" charset="0"/>
                <a:cs typeface="Times New Roman" panose="02020603050405020304" pitchFamily="18" charset="0"/>
              </a:rPr>
              <a:t>Valsts</a:t>
            </a:r>
            <a:r>
              <a:rPr lang="en-GB" dirty="0">
                <a:latin typeface="Times New Roman" panose="02020603050405020304" pitchFamily="18" charset="0"/>
                <a:cs typeface="Times New Roman" panose="02020603050405020304" pitchFamily="18" charset="0"/>
              </a:rPr>
              <a:t> SIA </a:t>
            </a:r>
            <a:r>
              <a:rPr lang="en-GB" dirty="0" err="1">
                <a:latin typeface="Times New Roman" panose="02020603050405020304" pitchFamily="18" charset="0"/>
                <a:cs typeface="Times New Roman" panose="02020603050405020304" pitchFamily="18" charset="0"/>
              </a:rPr>
              <a:t>Bulduru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Dārzkopības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vidusskola</a:t>
            </a:r>
            <a:endParaRPr lang="en-GB"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GB" dirty="0">
                <a:latin typeface="Times New Roman" panose="02020603050405020304" pitchFamily="18" charset="0"/>
                <a:cs typeface="Times New Roman" panose="02020603050405020304" pitchFamily="18" charset="0"/>
              </a:rPr>
              <a:t>No 2017.g. </a:t>
            </a:r>
            <a:r>
              <a:rPr lang="en-GB" dirty="0" err="1">
                <a:latin typeface="Times New Roman" panose="02020603050405020304" pitchFamily="18" charset="0"/>
                <a:cs typeface="Times New Roman" panose="02020603050405020304" pitchFamily="18" charset="0"/>
              </a:rPr>
              <a:t>skola</a:t>
            </a:r>
            <a:r>
              <a:rPr lang="en-GB" dirty="0">
                <a:latin typeface="Times New Roman" panose="02020603050405020304" pitchFamily="18" charset="0"/>
                <a:cs typeface="Times New Roman" panose="02020603050405020304" pitchFamily="18" charset="0"/>
              </a:rPr>
              <a:t> k</a:t>
            </a:r>
            <a:r>
              <a:rPr lang="lv-LV" dirty="0">
                <a:latin typeface="Times New Roman" panose="02020603050405020304" pitchFamily="18" charset="0"/>
                <a:cs typeface="Times New Roman" panose="02020603050405020304" pitchFamily="18" charset="0"/>
              </a:rPr>
              <a:t>ļ</a:t>
            </a:r>
            <a:r>
              <a:rPr lang="en-GB" dirty="0" err="1">
                <a:latin typeface="Times New Roman" panose="02020603050405020304" pitchFamily="18" charset="0"/>
                <a:cs typeface="Times New Roman" panose="02020603050405020304" pitchFamily="18" charset="0"/>
              </a:rPr>
              <a:t>ūst</a:t>
            </a:r>
            <a:r>
              <a:rPr lang="en-GB" dirty="0">
                <a:latin typeface="Times New Roman" panose="02020603050405020304" pitchFamily="18" charset="0"/>
                <a:cs typeface="Times New Roman" panose="02020603050405020304" pitchFamily="18" charset="0"/>
              </a:rPr>
              <a:t> par </a:t>
            </a:r>
            <a:r>
              <a:rPr lang="en-GB" dirty="0" err="1">
                <a:latin typeface="Times New Roman" panose="02020603050405020304" pitchFamily="18" charset="0"/>
                <a:cs typeface="Times New Roman" panose="02020603050405020304" pitchFamily="18" charset="0"/>
              </a:rPr>
              <a:t>Zemkopības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ministrijas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pakļautībā</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esošās</a:t>
            </a:r>
            <a:r>
              <a:rPr lang="en-GB" dirty="0">
                <a:latin typeface="Times New Roman" panose="02020603050405020304" pitchFamily="18" charset="0"/>
                <a:cs typeface="Times New Roman" panose="02020603050405020304" pitchFamily="18" charset="0"/>
              </a:rPr>
              <a:t> LLU </a:t>
            </a:r>
            <a:r>
              <a:rPr lang="en-GB" dirty="0" err="1">
                <a:latin typeface="Times New Roman" panose="02020603050405020304" pitchFamily="18" charset="0"/>
                <a:cs typeface="Times New Roman" panose="02020603050405020304" pitchFamily="18" charset="0"/>
              </a:rPr>
              <a:t>struktūrvienību</a:t>
            </a:r>
            <a:r>
              <a:rPr lang="en-GB" dirty="0">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GB" dirty="0">
                <a:solidFill>
                  <a:schemeClr val="accent2">
                    <a:lumMod val="75000"/>
                  </a:schemeClr>
                </a:solidFill>
                <a:latin typeface="Times New Roman" panose="02020603050405020304" pitchFamily="18" charset="0"/>
                <a:cs typeface="Times New Roman" panose="02020603050405020304" pitchFamily="18" charset="0"/>
              </a:rPr>
              <a:t>2024.g. – SIA </a:t>
            </a:r>
            <a:r>
              <a:rPr lang="en-GB" dirty="0" err="1">
                <a:solidFill>
                  <a:schemeClr val="accent2">
                    <a:lumMod val="75000"/>
                  </a:schemeClr>
                </a:solidFill>
                <a:latin typeface="Times New Roman" panose="02020603050405020304" pitchFamily="18" charset="0"/>
                <a:cs typeface="Times New Roman" panose="02020603050405020304" pitchFamily="18" charset="0"/>
              </a:rPr>
              <a:t>Bulduru</a:t>
            </a:r>
            <a:r>
              <a:rPr lang="en-GB" dirty="0">
                <a:solidFill>
                  <a:schemeClr val="accent2">
                    <a:lumMod val="75000"/>
                  </a:schemeClr>
                </a:solidFill>
                <a:latin typeface="Times New Roman" panose="02020603050405020304" pitchFamily="18" charset="0"/>
                <a:cs typeface="Times New Roman" panose="02020603050405020304" pitchFamily="18" charset="0"/>
              </a:rPr>
              <a:t> </a:t>
            </a:r>
            <a:r>
              <a:rPr lang="en-GB" dirty="0" err="1">
                <a:solidFill>
                  <a:schemeClr val="accent2">
                    <a:lumMod val="75000"/>
                  </a:schemeClr>
                </a:solidFill>
                <a:latin typeface="Times New Roman" panose="02020603050405020304" pitchFamily="18" charset="0"/>
                <a:cs typeface="Times New Roman" panose="02020603050405020304" pitchFamily="18" charset="0"/>
              </a:rPr>
              <a:t>Tehnikums</a:t>
            </a:r>
            <a:endParaRPr lang="en-GB" dirty="0">
              <a:solidFill>
                <a:schemeClr val="accent2">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GB" dirty="0"/>
          </a:p>
        </p:txBody>
      </p:sp>
      <p:pic>
        <p:nvPicPr>
          <p:cNvPr id="3" name="Picture 3">
            <a:extLst>
              <a:ext uri="{FF2B5EF4-FFF2-40B4-BE49-F238E27FC236}">
                <a16:creationId xmlns:a16="http://schemas.microsoft.com/office/drawing/2014/main" id="{5B2543DB-4EC4-9580-5009-F5A2CA895FDE}"/>
              </a:ext>
            </a:extLst>
          </p:cNvPr>
          <p:cNvPicPr/>
          <p:nvPr/>
        </p:nvPicPr>
        <p:blipFill>
          <a:blip r:embed="rId2"/>
          <a:stretch/>
        </p:blipFill>
        <p:spPr>
          <a:xfrm>
            <a:off x="9892748" y="231064"/>
            <a:ext cx="1947286" cy="1155178"/>
          </a:xfrm>
          <a:prstGeom prst="rect">
            <a:avLst/>
          </a:prstGeom>
          <a:ln w="0">
            <a:noFill/>
          </a:ln>
        </p:spPr>
      </p:pic>
      <p:pic>
        <p:nvPicPr>
          <p:cNvPr id="5" name="Picture 2">
            <a:extLst>
              <a:ext uri="{FF2B5EF4-FFF2-40B4-BE49-F238E27FC236}">
                <a16:creationId xmlns:a16="http://schemas.microsoft.com/office/drawing/2014/main" id="{7CA91D84-8BFF-B9E0-D38C-99289FAD6895}"/>
              </a:ext>
            </a:extLst>
          </p:cNvPr>
          <p:cNvPicPr>
            <a:picLocks noChangeAspect="1"/>
          </p:cNvPicPr>
          <p:nvPr/>
        </p:nvPicPr>
        <p:blipFill rotWithShape="1">
          <a:blip r:embed="rId3"/>
          <a:srcRect l="3335" t="6639" r="5741" b="8869"/>
          <a:stretch/>
        </p:blipFill>
        <p:spPr>
          <a:xfrm rot="5400000">
            <a:off x="8121510" y="3750484"/>
            <a:ext cx="2608268" cy="3177058"/>
          </a:xfrm>
          <a:prstGeom prst="rect">
            <a:avLst/>
          </a:prstGeom>
        </p:spPr>
      </p:pic>
      <p:pic>
        <p:nvPicPr>
          <p:cNvPr id="8" name="Picture 4">
            <a:extLst>
              <a:ext uri="{FF2B5EF4-FFF2-40B4-BE49-F238E27FC236}">
                <a16:creationId xmlns:a16="http://schemas.microsoft.com/office/drawing/2014/main" id="{330228FD-859E-2F0E-8F54-62768E0BC11D}"/>
              </a:ext>
            </a:extLst>
          </p:cNvPr>
          <p:cNvPicPr>
            <a:picLocks noChangeAspect="1"/>
          </p:cNvPicPr>
          <p:nvPr/>
        </p:nvPicPr>
        <p:blipFill rotWithShape="1">
          <a:blip r:embed="rId4"/>
          <a:srcRect l="8341" t="10080" r="3698" b="5827"/>
          <a:stretch/>
        </p:blipFill>
        <p:spPr>
          <a:xfrm rot="5400000">
            <a:off x="8939621" y="1509644"/>
            <a:ext cx="2416353" cy="3177057"/>
          </a:xfrm>
          <a:prstGeom prst="rect">
            <a:avLst/>
          </a:prstGeom>
        </p:spPr>
      </p:pic>
      <p:sp>
        <p:nvSpPr>
          <p:cNvPr id="11" name="Taisnstūris: ar noapaļotiem stūriem 10">
            <a:extLst>
              <a:ext uri="{FF2B5EF4-FFF2-40B4-BE49-F238E27FC236}">
                <a16:creationId xmlns:a16="http://schemas.microsoft.com/office/drawing/2014/main" id="{6A5DB1D4-7148-DD93-957D-3F5524CF720E}"/>
              </a:ext>
            </a:extLst>
          </p:cNvPr>
          <p:cNvSpPr/>
          <p:nvPr/>
        </p:nvSpPr>
        <p:spPr>
          <a:xfrm flipH="1">
            <a:off x="7970981" y="6289964"/>
            <a:ext cx="3482110" cy="4707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err="1"/>
              <a:t>Vēsture</a:t>
            </a:r>
            <a:r>
              <a:rPr lang="en-GB" sz="1200" dirty="0"/>
              <a:t>: </a:t>
            </a:r>
            <a:r>
              <a:rPr lang="en-GB" sz="1200" dirty="0" err="1"/>
              <a:t>dārza</a:t>
            </a:r>
            <a:r>
              <a:rPr lang="en-GB" sz="1200" dirty="0"/>
              <a:t> </a:t>
            </a:r>
            <a:r>
              <a:rPr lang="en-GB" sz="1200" dirty="0" err="1"/>
              <a:t>darbi</a:t>
            </a:r>
            <a:endParaRPr lang="en-GB" sz="1200" dirty="0"/>
          </a:p>
          <a:p>
            <a:pPr algn="ctr"/>
            <a:r>
              <a:rPr lang="en-GB" sz="1200" dirty="0"/>
              <a:t>Foto no </a:t>
            </a:r>
            <a:r>
              <a:rPr lang="en-GB" sz="1200" dirty="0" err="1"/>
              <a:t>Jā</a:t>
            </a:r>
            <a:r>
              <a:rPr lang="lv-LV" sz="1200" dirty="0"/>
              <a:t>ņ</a:t>
            </a:r>
            <a:r>
              <a:rPr lang="en-GB" sz="1200" dirty="0"/>
              <a:t>a </a:t>
            </a:r>
            <a:r>
              <a:rPr lang="en-GB" sz="1200" dirty="0" err="1"/>
              <a:t>Kārkli</a:t>
            </a:r>
            <a:r>
              <a:rPr lang="lv-LV" sz="1200" dirty="0"/>
              <a:t>ņ</a:t>
            </a:r>
            <a:r>
              <a:rPr lang="en-GB" sz="1200" dirty="0"/>
              <a:t>a </a:t>
            </a:r>
            <a:r>
              <a:rPr lang="en-GB" sz="1200" dirty="0" err="1"/>
              <a:t>arhīva</a:t>
            </a:r>
            <a:endParaRPr lang="en-GB" sz="1200" dirty="0"/>
          </a:p>
        </p:txBody>
      </p:sp>
    </p:spTree>
    <p:extLst>
      <p:ext uri="{BB962C8B-B14F-4D97-AF65-F5344CB8AC3E}">
        <p14:creationId xmlns:p14="http://schemas.microsoft.com/office/powerpoint/2010/main" val="3415771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914400" y="2294193"/>
            <a:ext cx="8596668" cy="4062362"/>
          </a:xfrm>
        </p:spPr>
        <p:txBody>
          <a:bodyPr>
            <a:normAutofit/>
          </a:bodyPr>
          <a:lstStyle/>
          <a:p>
            <a:pPr lvl="0"/>
            <a:br>
              <a:rPr lang="lv-LV" b="1" dirty="0">
                <a:solidFill>
                  <a:schemeClr val="tx1"/>
                </a:solidFill>
              </a:rPr>
            </a:br>
            <a:br>
              <a:rPr lang="lv-LV" b="1" dirty="0">
                <a:solidFill>
                  <a:schemeClr val="tx1"/>
                </a:solidFill>
              </a:rPr>
            </a:br>
            <a:endParaRPr lang="lv-LV" dirty="0">
              <a:solidFill>
                <a:schemeClr val="tx1"/>
              </a:solidFill>
            </a:endParaRPr>
          </a:p>
        </p:txBody>
      </p:sp>
      <p:sp>
        <p:nvSpPr>
          <p:cNvPr id="6" name="Content Placeholder 9"/>
          <p:cNvSpPr txBox="1">
            <a:spLocks/>
          </p:cNvSpPr>
          <p:nvPr/>
        </p:nvSpPr>
        <p:spPr>
          <a:xfrm>
            <a:off x="2638321" y="255617"/>
            <a:ext cx="6872747" cy="717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4000" b="1" dirty="0">
                <a:solidFill>
                  <a:schemeClr val="accent2">
                    <a:lumMod val="75000"/>
                  </a:schemeClr>
                </a:solidFill>
              </a:rPr>
              <a:t>DĀRZKOPĪBAS KATEDRA</a:t>
            </a:r>
          </a:p>
        </p:txBody>
      </p:sp>
      <p:sp>
        <p:nvSpPr>
          <p:cNvPr id="9" name="Content Placeholder 9"/>
          <p:cNvSpPr txBox="1">
            <a:spLocks/>
          </p:cNvSpPr>
          <p:nvPr/>
        </p:nvSpPr>
        <p:spPr>
          <a:xfrm>
            <a:off x="2638320" y="862149"/>
            <a:ext cx="6872747" cy="4596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800" b="1" cap="all" dirty="0" err="1"/>
              <a:t>Dalība</a:t>
            </a:r>
            <a:r>
              <a:rPr lang="en-US" sz="2800" b="1" cap="all" dirty="0"/>
              <a:t> </a:t>
            </a:r>
            <a:r>
              <a:rPr lang="lv-LV" sz="2800" b="1" cap="all" dirty="0" err="1"/>
              <a:t>erasmus</a:t>
            </a:r>
            <a:r>
              <a:rPr lang="lv-LV" sz="2800" b="1" cap="all" dirty="0"/>
              <a:t> + </a:t>
            </a:r>
            <a:r>
              <a:rPr lang="en-US" sz="2800" b="1" cap="all" dirty="0" err="1"/>
              <a:t>projektos</a:t>
            </a:r>
            <a:endParaRPr lang="lv-LV" sz="2800" b="1" dirty="0"/>
          </a:p>
        </p:txBody>
      </p:sp>
      <p:graphicFrame>
        <p:nvGraphicFramePr>
          <p:cNvPr id="7172" name="Content Placeholder 3">
            <a:extLst>
              <a:ext uri="{FF2B5EF4-FFF2-40B4-BE49-F238E27FC236}">
                <a16:creationId xmlns:a16="http://schemas.microsoft.com/office/drawing/2014/main" id="{F12BBD0F-BD4C-7B6F-535E-649CE8E6ED36}"/>
              </a:ext>
            </a:extLst>
          </p:cNvPr>
          <p:cNvGraphicFramePr>
            <a:graphicFrameLocks noGrp="1"/>
          </p:cNvGraphicFramePr>
          <p:nvPr>
            <p:ph idx="1"/>
            <p:extLst>
              <p:ext uri="{D42A27DB-BD31-4B8C-83A1-F6EECF244321}">
                <p14:modId xmlns:p14="http://schemas.microsoft.com/office/powerpoint/2010/main" val="1658690571"/>
              </p:ext>
            </p:extLst>
          </p:nvPr>
        </p:nvGraphicFramePr>
        <p:xfrm>
          <a:off x="604906" y="1239123"/>
          <a:ext cx="8596668" cy="475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a:extLst>
              <a:ext uri="{FF2B5EF4-FFF2-40B4-BE49-F238E27FC236}">
                <a16:creationId xmlns:a16="http://schemas.microsoft.com/office/drawing/2014/main" id="{323A5C39-3688-37E5-1579-8CF549678E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48" t="18194" r="5451" b="21228"/>
          <a:stretch/>
        </p:blipFill>
        <p:spPr bwMode="auto">
          <a:xfrm>
            <a:off x="9425147" y="2775904"/>
            <a:ext cx="2516945" cy="22523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5C9AA352-8EB1-B829-DA80-53F7E78F6105}"/>
              </a:ext>
            </a:extLst>
          </p:cNvPr>
          <p:cNvPicPr/>
          <p:nvPr/>
        </p:nvPicPr>
        <p:blipFill>
          <a:blip r:embed="rId8"/>
          <a:stretch/>
        </p:blipFill>
        <p:spPr>
          <a:xfrm>
            <a:off x="9892748" y="231064"/>
            <a:ext cx="1947286" cy="1155178"/>
          </a:xfrm>
          <a:prstGeom prst="rect">
            <a:avLst/>
          </a:prstGeom>
          <a:ln w="0">
            <a:noFill/>
          </a:ln>
        </p:spPr>
      </p:pic>
    </p:spTree>
    <p:extLst>
      <p:ext uri="{BB962C8B-B14F-4D97-AF65-F5344CB8AC3E}">
        <p14:creationId xmlns:p14="http://schemas.microsoft.com/office/powerpoint/2010/main" val="2018794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ttēls 2" descr="Attēls, kurā ir ārpus telpām, apģērbs, koks, persona&#10;&#10;Apraksts ģenerēts automātiski">
            <a:extLst>
              <a:ext uri="{FF2B5EF4-FFF2-40B4-BE49-F238E27FC236}">
                <a16:creationId xmlns:a16="http://schemas.microsoft.com/office/drawing/2014/main" id="{EFE4F819-4718-620E-3251-47B93F8CF035}"/>
              </a:ext>
            </a:extLst>
          </p:cNvPr>
          <p:cNvPicPr>
            <a:picLocks noChangeAspect="1"/>
          </p:cNvPicPr>
          <p:nvPr/>
        </p:nvPicPr>
        <p:blipFill rotWithShape="1">
          <a:blip r:embed="rId2"/>
          <a:srcRect l="26213" r="23788"/>
          <a:stretch/>
        </p:blipFill>
        <p:spPr>
          <a:xfrm>
            <a:off x="20" y="10"/>
            <a:ext cx="6095979" cy="6857990"/>
          </a:xfrm>
          <a:prstGeom prst="rect">
            <a:avLst/>
          </a:prstGeom>
        </p:spPr>
      </p:pic>
      <p:pic>
        <p:nvPicPr>
          <p:cNvPr id="5" name="Attēls 4" descr="Attēls, kurā ir debesis, ārpus telpām, augs, mākonis&#10;&#10;Apraksts ģenerēts automātiski">
            <a:extLst>
              <a:ext uri="{FF2B5EF4-FFF2-40B4-BE49-F238E27FC236}">
                <a16:creationId xmlns:a16="http://schemas.microsoft.com/office/drawing/2014/main" id="{B3FD27D0-F1F3-7C74-CED5-27EAFB1591BD}"/>
              </a:ext>
            </a:extLst>
          </p:cNvPr>
          <p:cNvPicPr>
            <a:picLocks noChangeAspect="1"/>
          </p:cNvPicPr>
          <p:nvPr/>
        </p:nvPicPr>
        <p:blipFill rotWithShape="1">
          <a:blip r:embed="rId3"/>
          <a:srcRect l="21569" r="11765"/>
          <a:stretch/>
        </p:blipFill>
        <p:spPr>
          <a:xfrm>
            <a:off x="6095999" y="10"/>
            <a:ext cx="6095999" cy="6857990"/>
          </a:xfrm>
          <a:prstGeom prst="rect">
            <a:avLst/>
          </a:prstGeom>
        </p:spPr>
      </p:pic>
      <p:sp>
        <p:nvSpPr>
          <p:cNvPr id="2" name="Rectangle 1">
            <a:extLst>
              <a:ext uri="{FF2B5EF4-FFF2-40B4-BE49-F238E27FC236}">
                <a16:creationId xmlns:a16="http://schemas.microsoft.com/office/drawing/2014/main" id="{B386D152-2628-3260-D059-902888912EA3}"/>
              </a:ext>
            </a:extLst>
          </p:cNvPr>
          <p:cNvSpPr/>
          <p:nvPr/>
        </p:nvSpPr>
        <p:spPr>
          <a:xfrm>
            <a:off x="2869948" y="6364586"/>
            <a:ext cx="4553893" cy="4934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Audzēkņu</a:t>
            </a:r>
            <a:r>
              <a:rPr lang="en-GB" dirty="0"/>
              <a:t> </a:t>
            </a:r>
            <a:r>
              <a:rPr lang="en-GB" dirty="0" err="1"/>
              <a:t>mobilitātes</a:t>
            </a:r>
            <a:endParaRPr lang="en-GB" dirty="0"/>
          </a:p>
        </p:txBody>
      </p:sp>
    </p:spTree>
    <p:extLst>
      <p:ext uri="{BB962C8B-B14F-4D97-AF65-F5344CB8AC3E}">
        <p14:creationId xmlns:p14="http://schemas.microsoft.com/office/powerpoint/2010/main" val="1051862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C2F9-1E4C-4ADC-8257-5554AC7492DD}"/>
              </a:ext>
            </a:extLst>
          </p:cNvPr>
          <p:cNvSpPr>
            <a:spLocks noGrp="1"/>
          </p:cNvSpPr>
          <p:nvPr>
            <p:ph type="title"/>
          </p:nvPr>
        </p:nvSpPr>
        <p:spPr>
          <a:xfrm>
            <a:off x="1501541" y="609600"/>
            <a:ext cx="9076623" cy="1341120"/>
          </a:xfrm>
        </p:spPr>
        <p:txBody>
          <a:bodyPr>
            <a:normAutofit fontScale="90000"/>
          </a:bodyPr>
          <a:lstStyle/>
          <a:p>
            <a:pPr algn="ctr"/>
            <a:r>
              <a:rPr lang="lv-LV" b="1" dirty="0">
                <a:solidFill>
                  <a:schemeClr val="accent2">
                    <a:lumMod val="75000"/>
                  </a:schemeClr>
                </a:solidFill>
              </a:rPr>
              <a:t>DĀRZKOPĪBAS KATEDRA</a:t>
            </a:r>
            <a:br>
              <a:rPr lang="lv-LV" b="1" dirty="0">
                <a:solidFill>
                  <a:schemeClr val="accent2">
                    <a:lumMod val="75000"/>
                  </a:schemeClr>
                </a:solidFill>
              </a:rPr>
            </a:br>
            <a:r>
              <a:rPr lang="en-US" b="1" cap="all" dirty="0" err="1"/>
              <a:t>Dalība</a:t>
            </a:r>
            <a:r>
              <a:rPr lang="en-US" b="1" cap="all" dirty="0"/>
              <a:t> </a:t>
            </a:r>
            <a:r>
              <a:rPr lang="lv-LV" b="1" cap="all" dirty="0"/>
              <a:t>starptautiskos konkursos</a:t>
            </a:r>
            <a:br>
              <a:rPr lang="lv-LV" b="1" dirty="0"/>
            </a:br>
            <a:endParaRPr lang="en-GB" dirty="0"/>
          </a:p>
        </p:txBody>
      </p:sp>
      <p:pic>
        <p:nvPicPr>
          <p:cNvPr id="7" name="Satura vietturis 6" descr="Attēls, kurā ir persona, cilvēka seja, apģērbs, smaids&#10;&#10;Apraksts ģenerēts automātiski">
            <a:extLst>
              <a:ext uri="{FF2B5EF4-FFF2-40B4-BE49-F238E27FC236}">
                <a16:creationId xmlns:a16="http://schemas.microsoft.com/office/drawing/2014/main" id="{1D7483DC-CC0E-22A8-0B86-02E71F7113AB}"/>
              </a:ext>
            </a:extLst>
          </p:cNvPr>
          <p:cNvPicPr>
            <a:picLocks noGrp="1" noChangeAspect="1"/>
          </p:cNvPicPr>
          <p:nvPr>
            <p:ph idx="1"/>
          </p:nvPr>
        </p:nvPicPr>
        <p:blipFill>
          <a:blip r:embed="rId2"/>
          <a:stretch>
            <a:fillRect/>
          </a:stretch>
        </p:blipFill>
        <p:spPr>
          <a:xfrm>
            <a:off x="405589" y="1814077"/>
            <a:ext cx="5175249" cy="3881437"/>
          </a:xfrm>
        </p:spPr>
      </p:pic>
      <p:pic>
        <p:nvPicPr>
          <p:cNvPr id="9" name="Attēls 8" descr="Attēls, kurā ir apģērbs, apavi, ārpus telpām, debesis&#10;&#10;Apraksts ģenerēts automātiski">
            <a:extLst>
              <a:ext uri="{FF2B5EF4-FFF2-40B4-BE49-F238E27FC236}">
                <a16:creationId xmlns:a16="http://schemas.microsoft.com/office/drawing/2014/main" id="{03BCEB1E-1FC6-C13C-5D6A-A77826F79A02}"/>
              </a:ext>
            </a:extLst>
          </p:cNvPr>
          <p:cNvPicPr>
            <a:picLocks noChangeAspect="1"/>
          </p:cNvPicPr>
          <p:nvPr/>
        </p:nvPicPr>
        <p:blipFill>
          <a:blip r:embed="rId3"/>
          <a:stretch>
            <a:fillRect/>
          </a:stretch>
        </p:blipFill>
        <p:spPr>
          <a:xfrm>
            <a:off x="5791200" y="2589415"/>
            <a:ext cx="6400800" cy="4268585"/>
          </a:xfrm>
          <a:prstGeom prst="rect">
            <a:avLst/>
          </a:prstGeom>
        </p:spPr>
      </p:pic>
      <p:pic>
        <p:nvPicPr>
          <p:cNvPr id="11" name="Picture 22">
            <a:extLst>
              <a:ext uri="{FF2B5EF4-FFF2-40B4-BE49-F238E27FC236}">
                <a16:creationId xmlns:a16="http://schemas.microsoft.com/office/drawing/2014/main" id="{7F14ECA2-27E4-382F-CCD5-E63B7643F6B4}"/>
              </a:ext>
            </a:extLst>
          </p:cNvPr>
          <p:cNvPicPr/>
          <p:nvPr/>
        </p:nvPicPr>
        <p:blipFill>
          <a:blip r:embed="rId4"/>
          <a:stretch/>
        </p:blipFill>
        <p:spPr>
          <a:xfrm>
            <a:off x="10158354" y="317320"/>
            <a:ext cx="1947286" cy="1155178"/>
          </a:xfrm>
          <a:prstGeom prst="rect">
            <a:avLst/>
          </a:prstGeom>
          <a:ln w="0">
            <a:noFill/>
          </a:ln>
        </p:spPr>
      </p:pic>
      <p:sp>
        <p:nvSpPr>
          <p:cNvPr id="3" name="Rectangle 2">
            <a:extLst>
              <a:ext uri="{FF2B5EF4-FFF2-40B4-BE49-F238E27FC236}">
                <a16:creationId xmlns:a16="http://schemas.microsoft.com/office/drawing/2014/main" id="{9AFD4DE4-84EC-9A06-8823-710BB9A9A3B0}"/>
              </a:ext>
            </a:extLst>
          </p:cNvPr>
          <p:cNvSpPr/>
          <p:nvPr/>
        </p:nvSpPr>
        <p:spPr>
          <a:xfrm>
            <a:off x="790985" y="5902859"/>
            <a:ext cx="6581967"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lv-LV" dirty="0"/>
              <a:t>2028.gadā Bulduru tehnikumā plānots rīkot Eiropas jauno dārznieku</a:t>
            </a:r>
            <a:r>
              <a:rPr lang="en-GB" dirty="0"/>
              <a:t> </a:t>
            </a:r>
            <a:r>
              <a:rPr lang="en-GB" dirty="0" err="1"/>
              <a:t>prasmju</a:t>
            </a:r>
            <a:r>
              <a:rPr lang="lv-LV" dirty="0"/>
              <a:t> konkursu</a:t>
            </a:r>
            <a:r>
              <a:rPr lang="en-GB" dirty="0"/>
              <a:t> </a:t>
            </a:r>
            <a:endParaRPr lang="en-US" dirty="0"/>
          </a:p>
        </p:txBody>
      </p:sp>
    </p:spTree>
    <p:extLst>
      <p:ext uri="{BB962C8B-B14F-4D97-AF65-F5344CB8AC3E}">
        <p14:creationId xmlns:p14="http://schemas.microsoft.com/office/powerpoint/2010/main" val="2498625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a:extLst>
              <a:ext uri="{FF2B5EF4-FFF2-40B4-BE49-F238E27FC236}">
                <a16:creationId xmlns:a16="http://schemas.microsoft.com/office/drawing/2014/main" id="{C5B5083B-B6CB-1F50-277E-9D44C5628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152" r="-2" b="21969"/>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29DF0B15-E232-E3F6-3697-7E748FEAD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49" r="-2" b="4457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C161892-037F-7E42-9CE0-C16478F954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06" r="11809" b="-1"/>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a:extLst>
              <a:ext uri="{FF2B5EF4-FFF2-40B4-BE49-F238E27FC236}">
                <a16:creationId xmlns:a16="http://schemas.microsoft.com/office/drawing/2014/main" id="{C3E13D05-6F34-CF27-7658-9552EF394DA9}"/>
              </a:ext>
            </a:extLst>
          </p:cNvPr>
          <p:cNvSpPr/>
          <p:nvPr/>
        </p:nvSpPr>
        <p:spPr>
          <a:xfrm>
            <a:off x="4876800" y="5970494"/>
            <a:ext cx="3442447" cy="652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err="1">
                <a:solidFill>
                  <a:srgbClr val="000000"/>
                </a:solidFill>
                <a:effectLst/>
                <a:latin typeface="Times New Roman" panose="02020603050405020304" pitchFamily="18" charset="0"/>
              </a:rPr>
              <a:t>Digitālā</a:t>
            </a:r>
            <a:r>
              <a:rPr lang="en-GB" sz="1800" b="0" i="0" u="none" strike="noStrike" dirty="0">
                <a:solidFill>
                  <a:srgbClr val="000000"/>
                </a:solidFill>
                <a:effectLst/>
                <a:latin typeface="Times New Roman" panose="02020603050405020304" pitchFamily="18" charset="0"/>
              </a:rPr>
              <a:t> </a:t>
            </a:r>
            <a:r>
              <a:rPr lang="en-GB" sz="1800" b="0" i="0" u="none" strike="noStrike" dirty="0" err="1">
                <a:solidFill>
                  <a:srgbClr val="000000"/>
                </a:solidFill>
                <a:effectLst/>
                <a:latin typeface="Times New Roman" panose="02020603050405020304" pitchFamily="18" charset="0"/>
              </a:rPr>
              <a:t>augu</a:t>
            </a:r>
            <a:r>
              <a:rPr lang="en-GB" sz="1800" b="0" i="0" u="none" strike="noStrike" dirty="0">
                <a:solidFill>
                  <a:srgbClr val="000000"/>
                </a:solidFill>
                <a:effectLst/>
                <a:latin typeface="Times New Roman" panose="02020603050405020304" pitchFamily="18" charset="0"/>
              </a:rPr>
              <a:t> </a:t>
            </a:r>
            <a:r>
              <a:rPr lang="en-GB" sz="1800" b="0" i="0" u="none" strike="noStrike" dirty="0" err="1">
                <a:solidFill>
                  <a:srgbClr val="000000"/>
                </a:solidFill>
                <a:effectLst/>
                <a:latin typeface="Times New Roman" panose="02020603050405020304" pitchFamily="18" charset="0"/>
              </a:rPr>
              <a:t>skenēšana</a:t>
            </a:r>
            <a:endParaRPr lang="lv-LV" sz="1800" b="0" i="0" u="none" strike="noStrike" dirty="0">
              <a:solidFill>
                <a:srgbClr val="000000"/>
              </a:solidFill>
              <a:effectLst/>
              <a:latin typeface="Times New Roman" panose="02020603050405020304" pitchFamily="18" charset="0"/>
            </a:endParaRPr>
          </a:p>
          <a:p>
            <a:pPr algn="ctr"/>
            <a:r>
              <a:rPr lang="lv-LV" dirty="0" err="1">
                <a:solidFill>
                  <a:srgbClr val="000000"/>
                </a:solidFill>
                <a:latin typeface="Times New Roman" panose="02020603050405020304" pitchFamily="18" charset="0"/>
              </a:rPr>
              <a:t>Muttenza</a:t>
            </a:r>
            <a:r>
              <a:rPr lang="lv-LV" dirty="0">
                <a:solidFill>
                  <a:srgbClr val="000000"/>
                </a:solidFill>
                <a:latin typeface="Times New Roman" panose="02020603050405020304" pitchFamily="18" charset="0"/>
              </a:rPr>
              <a:t> (Šveice)</a:t>
            </a:r>
            <a:endParaRPr lang="lv-LV" dirty="0"/>
          </a:p>
        </p:txBody>
      </p:sp>
    </p:spTree>
    <p:extLst>
      <p:ext uri="{BB962C8B-B14F-4D97-AF65-F5344CB8AC3E}">
        <p14:creationId xmlns:p14="http://schemas.microsoft.com/office/powerpoint/2010/main" val="2045641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a:extLst>
              <a:ext uri="{FF2B5EF4-FFF2-40B4-BE49-F238E27FC236}">
                <a16:creationId xmlns:a16="http://schemas.microsoft.com/office/drawing/2014/main" id="{470FB216-7673-8E80-9556-93B650D752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5" r="-2" b="15998"/>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93E185FE-D0D0-E35B-C054-3FDAD490AC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035" r="2" b="7984"/>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53B62918-086B-A89C-4EFD-A90856835D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87" b="16318"/>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a:extLst>
              <a:ext uri="{FF2B5EF4-FFF2-40B4-BE49-F238E27FC236}">
                <a16:creationId xmlns:a16="http://schemas.microsoft.com/office/drawing/2014/main" id="{2066EC42-16AF-C1D4-7BCE-3042C1C6BDB4}"/>
              </a:ext>
            </a:extLst>
          </p:cNvPr>
          <p:cNvSpPr/>
          <p:nvPr/>
        </p:nvSpPr>
        <p:spPr>
          <a:xfrm>
            <a:off x="2779059" y="5737412"/>
            <a:ext cx="4231341" cy="735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800" b="0" i="0" u="none" strike="noStrike" dirty="0">
                <a:solidFill>
                  <a:srgbClr val="000000"/>
                </a:solidFill>
                <a:effectLst/>
                <a:latin typeface="Times New Roman" panose="02020603050405020304" pitchFamily="18" charset="0"/>
              </a:rPr>
              <a:t>I</a:t>
            </a:r>
            <a:r>
              <a:rPr lang="en-GB" sz="1800" b="0" i="0" u="none" strike="noStrike" dirty="0" err="1">
                <a:solidFill>
                  <a:srgbClr val="000000"/>
                </a:solidFill>
                <a:effectLst/>
                <a:latin typeface="Times New Roman" panose="02020603050405020304" pitchFamily="18" charset="0"/>
              </a:rPr>
              <a:t>kgadējā</a:t>
            </a:r>
            <a:r>
              <a:rPr lang="en-GB" sz="1800" b="0" i="0" u="none" strike="noStrike" dirty="0">
                <a:solidFill>
                  <a:srgbClr val="000000"/>
                </a:solidFill>
                <a:effectLst/>
                <a:latin typeface="Times New Roman" panose="02020603050405020304" pitchFamily="18" charset="0"/>
              </a:rPr>
              <a:t> </a:t>
            </a:r>
            <a:r>
              <a:rPr lang="en-GB" sz="1800" b="0" i="0" u="none" strike="noStrike" dirty="0" err="1">
                <a:solidFill>
                  <a:srgbClr val="000000"/>
                </a:solidFill>
                <a:effectLst/>
                <a:latin typeface="Times New Roman" panose="02020603050405020304" pitchFamily="18" charset="0"/>
              </a:rPr>
              <a:t>Eiropas</a:t>
            </a:r>
            <a:r>
              <a:rPr lang="en-GB" sz="1800" b="0" i="0" u="none" strike="noStrike" dirty="0">
                <a:solidFill>
                  <a:srgbClr val="000000"/>
                </a:solidFill>
                <a:effectLst/>
                <a:latin typeface="Times New Roman" panose="02020603050405020304" pitchFamily="18" charset="0"/>
              </a:rPr>
              <a:t> </a:t>
            </a:r>
            <a:r>
              <a:rPr lang="en-GB" sz="1800" b="0" i="0" u="none" strike="noStrike" dirty="0" err="1">
                <a:solidFill>
                  <a:srgbClr val="000000"/>
                </a:solidFill>
                <a:effectLst/>
                <a:latin typeface="Times New Roman" panose="02020603050405020304" pitchFamily="18" charset="0"/>
              </a:rPr>
              <a:t>dārzkopības</a:t>
            </a:r>
            <a:r>
              <a:rPr lang="en-GB" sz="1800" b="0" i="0" u="none" strike="noStrike" dirty="0">
                <a:solidFill>
                  <a:srgbClr val="000000"/>
                </a:solidFill>
                <a:effectLst/>
                <a:latin typeface="Times New Roman" panose="02020603050405020304" pitchFamily="18" charset="0"/>
              </a:rPr>
              <a:t> </a:t>
            </a:r>
            <a:r>
              <a:rPr lang="en-GB" sz="1800" b="0" i="0" u="none" strike="noStrike" dirty="0" err="1">
                <a:solidFill>
                  <a:srgbClr val="000000"/>
                </a:solidFill>
                <a:effectLst/>
                <a:latin typeface="Times New Roman" panose="02020603050405020304" pitchFamily="18" charset="0"/>
              </a:rPr>
              <a:t>skolotāju</a:t>
            </a:r>
            <a:r>
              <a:rPr lang="en-GB" sz="1800" b="0" i="0" u="none" strike="noStrike" dirty="0">
                <a:solidFill>
                  <a:srgbClr val="000000"/>
                </a:solidFill>
                <a:effectLst/>
                <a:latin typeface="Times New Roman" panose="02020603050405020304" pitchFamily="18" charset="0"/>
              </a:rPr>
              <a:t> </a:t>
            </a:r>
            <a:r>
              <a:rPr lang="en-GB" sz="1800" b="0" i="0" u="none" strike="noStrike" dirty="0" err="1">
                <a:solidFill>
                  <a:srgbClr val="000000"/>
                </a:solidFill>
                <a:effectLst/>
                <a:latin typeface="Times New Roman" panose="02020603050405020304" pitchFamily="18" charset="0"/>
              </a:rPr>
              <a:t>seminārā</a:t>
            </a:r>
            <a:r>
              <a:rPr lang="lv-LV" sz="1800" b="0" i="0" u="none" strike="noStrike" dirty="0">
                <a:solidFill>
                  <a:srgbClr val="000000"/>
                </a:solidFill>
                <a:effectLst/>
                <a:latin typeface="Times New Roman" panose="02020603050405020304" pitchFamily="18" charset="0"/>
              </a:rPr>
              <a:t>, Erfurtē (Vācija)</a:t>
            </a:r>
            <a:endParaRPr lang="lv-LV" dirty="0"/>
          </a:p>
        </p:txBody>
      </p:sp>
    </p:spTree>
    <p:extLst>
      <p:ext uri="{BB962C8B-B14F-4D97-AF65-F5344CB8AC3E}">
        <p14:creationId xmlns:p14="http://schemas.microsoft.com/office/powerpoint/2010/main" val="3301510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914400" y="2294193"/>
            <a:ext cx="8596668" cy="4062362"/>
          </a:xfrm>
        </p:spPr>
        <p:txBody>
          <a:bodyPr>
            <a:normAutofit/>
          </a:bodyPr>
          <a:lstStyle/>
          <a:p>
            <a:pPr lvl="0"/>
            <a:br>
              <a:rPr lang="lv-LV" b="1" dirty="0">
                <a:solidFill>
                  <a:schemeClr val="tx1"/>
                </a:solidFill>
              </a:rPr>
            </a:br>
            <a:br>
              <a:rPr lang="lv-LV" b="1" dirty="0">
                <a:solidFill>
                  <a:schemeClr val="tx1"/>
                </a:solidFill>
              </a:rPr>
            </a:br>
            <a:endParaRPr lang="lv-LV" dirty="0">
              <a:solidFill>
                <a:schemeClr val="tx1"/>
              </a:solidFill>
            </a:endParaRPr>
          </a:p>
        </p:txBody>
      </p:sp>
      <p:sp>
        <p:nvSpPr>
          <p:cNvPr id="6" name="Content Placeholder 9"/>
          <p:cNvSpPr txBox="1">
            <a:spLocks/>
          </p:cNvSpPr>
          <p:nvPr/>
        </p:nvSpPr>
        <p:spPr>
          <a:xfrm>
            <a:off x="2638321" y="566057"/>
            <a:ext cx="6872747" cy="119463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4000" b="1" dirty="0">
                <a:solidFill>
                  <a:schemeClr val="accent2">
                    <a:lumMod val="75000"/>
                  </a:schemeClr>
                </a:solidFill>
              </a:rPr>
              <a:t>DĀRZKOPĪBAS KATEDRA</a:t>
            </a:r>
          </a:p>
        </p:txBody>
      </p:sp>
      <p:sp>
        <p:nvSpPr>
          <p:cNvPr id="9" name="Content Placeholder 9"/>
          <p:cNvSpPr txBox="1">
            <a:spLocks/>
          </p:cNvSpPr>
          <p:nvPr/>
        </p:nvSpPr>
        <p:spPr>
          <a:xfrm>
            <a:off x="2638321" y="1485448"/>
            <a:ext cx="6872747" cy="53084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400" b="1" cap="all" dirty="0" err="1"/>
              <a:t>Starpdisciplinārā</a:t>
            </a:r>
            <a:r>
              <a:rPr lang="en-GB" sz="2400" b="1" cap="all" dirty="0"/>
              <a:t> </a:t>
            </a:r>
            <a:r>
              <a:rPr lang="en-GB" sz="2400" b="1" cap="all" dirty="0" err="1"/>
              <a:t>sadarbība</a:t>
            </a:r>
            <a:endParaRPr lang="lv-LV" sz="2400" b="1" dirty="0"/>
          </a:p>
        </p:txBody>
      </p:sp>
      <p:graphicFrame>
        <p:nvGraphicFramePr>
          <p:cNvPr id="5" name="Table 4">
            <a:extLst>
              <a:ext uri="{FF2B5EF4-FFF2-40B4-BE49-F238E27FC236}">
                <a16:creationId xmlns:a16="http://schemas.microsoft.com/office/drawing/2014/main" id="{4F14353F-8441-42CA-8BB6-0F887D2F97FA}"/>
              </a:ext>
            </a:extLst>
          </p:cNvPr>
          <p:cNvGraphicFramePr>
            <a:graphicFrameLocks noGrp="1"/>
          </p:cNvGraphicFramePr>
          <p:nvPr>
            <p:extLst>
              <p:ext uri="{D42A27DB-BD31-4B8C-83A1-F6EECF244321}">
                <p14:modId xmlns:p14="http://schemas.microsoft.com/office/powerpoint/2010/main" val="2551245827"/>
              </p:ext>
            </p:extLst>
          </p:nvPr>
        </p:nvGraphicFramePr>
        <p:xfrm>
          <a:off x="799002" y="2071127"/>
          <a:ext cx="8596668" cy="2909421"/>
        </p:xfrm>
        <a:graphic>
          <a:graphicData uri="http://schemas.openxmlformats.org/drawingml/2006/table">
            <a:tbl>
              <a:tblPr firstRow="1" bandRow="1">
                <a:tableStyleId>{5C22544A-7EE6-4342-B048-85BDC9FD1C3A}</a:tableStyleId>
              </a:tblPr>
              <a:tblGrid>
                <a:gridCol w="4539814">
                  <a:extLst>
                    <a:ext uri="{9D8B030D-6E8A-4147-A177-3AD203B41FA5}">
                      <a16:colId xmlns:a16="http://schemas.microsoft.com/office/drawing/2014/main" val="4140387594"/>
                    </a:ext>
                  </a:extLst>
                </a:gridCol>
                <a:gridCol w="4056854">
                  <a:extLst>
                    <a:ext uri="{9D8B030D-6E8A-4147-A177-3AD203B41FA5}">
                      <a16:colId xmlns:a16="http://schemas.microsoft.com/office/drawing/2014/main" val="2562319585"/>
                    </a:ext>
                  </a:extLst>
                </a:gridCol>
              </a:tblGrid>
              <a:tr h="506293">
                <a:tc>
                  <a:txBody>
                    <a:bodyPr/>
                    <a:lstStyle/>
                    <a:p>
                      <a:r>
                        <a:rPr lang="en-GB" dirty="0" err="1"/>
                        <a:t>Progr</a:t>
                      </a:r>
                      <a:r>
                        <a:rPr lang="lv-LV" dirty="0"/>
                        <a:t>a</a:t>
                      </a:r>
                      <a:r>
                        <a:rPr lang="en-GB" dirty="0" err="1"/>
                        <a:t>mmu</a:t>
                      </a:r>
                      <a:r>
                        <a:rPr lang="en-GB" dirty="0"/>
                        <a:t> </a:t>
                      </a:r>
                      <a:r>
                        <a:rPr lang="en-GB" dirty="0" err="1"/>
                        <a:t>nosaukumi</a:t>
                      </a:r>
                      <a:endParaRPr lang="en-GB" dirty="0"/>
                    </a:p>
                  </a:txBody>
                  <a:tcPr/>
                </a:tc>
                <a:tc>
                  <a:txBody>
                    <a:bodyPr/>
                    <a:lstStyle/>
                    <a:p>
                      <a:r>
                        <a:rPr lang="en-GB" dirty="0" err="1"/>
                        <a:t>Tēmas</a:t>
                      </a:r>
                      <a:endParaRPr lang="en-GB" dirty="0"/>
                    </a:p>
                  </a:txBody>
                  <a:tcPr/>
                </a:tc>
                <a:extLst>
                  <a:ext uri="{0D108BD9-81ED-4DB2-BD59-A6C34878D82A}">
                    <a16:rowId xmlns:a16="http://schemas.microsoft.com/office/drawing/2014/main" val="509243291"/>
                  </a:ext>
                </a:extLst>
              </a:tr>
              <a:tr h="695746">
                <a:tc>
                  <a:txBody>
                    <a:bodyPr/>
                    <a:lstStyle/>
                    <a:p>
                      <a:r>
                        <a:rPr lang="en-GB" dirty="0" err="1"/>
                        <a:t>Floristikas</a:t>
                      </a:r>
                      <a:r>
                        <a:rPr lang="en-GB" dirty="0"/>
                        <a:t> </a:t>
                      </a:r>
                      <a:r>
                        <a:rPr lang="en-GB" dirty="0" err="1"/>
                        <a:t>pakalpojumi</a:t>
                      </a:r>
                      <a:r>
                        <a:rPr lang="en-GB" dirty="0"/>
                        <a:t> – </a:t>
                      </a:r>
                      <a:r>
                        <a:rPr lang="en-GB" dirty="0" err="1"/>
                        <a:t>Viesnīcu</a:t>
                      </a:r>
                      <a:r>
                        <a:rPr lang="en-GB" dirty="0"/>
                        <a:t> </a:t>
                      </a:r>
                      <a:r>
                        <a:rPr lang="en-GB" dirty="0" err="1"/>
                        <a:t>pakalpojumi</a:t>
                      </a:r>
                      <a:endParaRPr lang="en-GB" dirty="0"/>
                    </a:p>
                  </a:txBody>
                  <a:tcPr/>
                </a:tc>
                <a:tc>
                  <a:txBody>
                    <a:bodyPr/>
                    <a:lstStyle/>
                    <a:p>
                      <a:r>
                        <a:rPr lang="en-GB" dirty="0" err="1"/>
                        <a:t>Galda</a:t>
                      </a:r>
                      <a:r>
                        <a:rPr lang="en-GB" dirty="0"/>
                        <a:t> </a:t>
                      </a:r>
                      <a:r>
                        <a:rPr lang="en-GB" dirty="0" err="1"/>
                        <a:t>klājuma</a:t>
                      </a:r>
                      <a:r>
                        <a:rPr lang="en-GB" dirty="0"/>
                        <a:t> </a:t>
                      </a:r>
                      <a:r>
                        <a:rPr lang="en-GB" dirty="0" err="1"/>
                        <a:t>noformēšana</a:t>
                      </a:r>
                      <a:r>
                        <a:rPr lang="en-GB" dirty="0"/>
                        <a:t>,</a:t>
                      </a:r>
                    </a:p>
                    <a:p>
                      <a:r>
                        <a:rPr lang="en-GB" dirty="0"/>
                        <a:t> </a:t>
                      </a:r>
                      <a:r>
                        <a:rPr lang="en-GB" dirty="0" err="1"/>
                        <a:t>Ziedu</a:t>
                      </a:r>
                      <a:r>
                        <a:rPr lang="en-GB" dirty="0"/>
                        <a:t> </a:t>
                      </a:r>
                      <a:r>
                        <a:rPr lang="en-GB" dirty="0" err="1"/>
                        <a:t>dekori</a:t>
                      </a:r>
                      <a:r>
                        <a:rPr lang="en-GB" dirty="0"/>
                        <a:t>, </a:t>
                      </a:r>
                      <a:r>
                        <a:rPr lang="en-GB" dirty="0" err="1"/>
                        <a:t>krāsu</a:t>
                      </a:r>
                      <a:r>
                        <a:rPr lang="en-GB" dirty="0"/>
                        <a:t> </a:t>
                      </a:r>
                      <a:r>
                        <a:rPr lang="en-GB" dirty="0" err="1"/>
                        <a:t>mācība</a:t>
                      </a:r>
                      <a:endParaRPr lang="en-GB" dirty="0"/>
                    </a:p>
                  </a:txBody>
                  <a:tcPr/>
                </a:tc>
                <a:extLst>
                  <a:ext uri="{0D108BD9-81ED-4DB2-BD59-A6C34878D82A}">
                    <a16:rowId xmlns:a16="http://schemas.microsoft.com/office/drawing/2014/main" val="586312337"/>
                  </a:ext>
                </a:extLst>
              </a:tr>
              <a:tr h="792982">
                <a:tc>
                  <a:txBody>
                    <a:bodyPr/>
                    <a:lstStyle/>
                    <a:p>
                      <a:r>
                        <a:rPr lang="en-GB" dirty="0" err="1"/>
                        <a:t>Dārzkopība</a:t>
                      </a:r>
                      <a:r>
                        <a:rPr lang="en-GB" dirty="0"/>
                        <a:t> - </a:t>
                      </a:r>
                      <a:r>
                        <a:rPr lang="en-GB" dirty="0" err="1"/>
                        <a:t>Kokkopis</a:t>
                      </a:r>
                      <a:endParaRPr lang="en-GB" dirty="0"/>
                    </a:p>
                  </a:txBody>
                  <a:tcPr/>
                </a:tc>
                <a:tc>
                  <a:txBody>
                    <a:bodyPr/>
                    <a:lstStyle/>
                    <a:p>
                      <a:r>
                        <a:rPr lang="en-GB" dirty="0"/>
                        <a:t>Aug</a:t>
                      </a:r>
                      <a:r>
                        <a:rPr lang="lv-LV" dirty="0"/>
                        <a:t>ļ</a:t>
                      </a:r>
                      <a:r>
                        <a:rPr lang="en-GB" dirty="0"/>
                        <a:t>u koku </a:t>
                      </a:r>
                      <a:r>
                        <a:rPr lang="en-GB" dirty="0" err="1"/>
                        <a:t>veidošana</a:t>
                      </a:r>
                      <a:endParaRPr lang="en-GB" dirty="0"/>
                    </a:p>
                    <a:p>
                      <a:r>
                        <a:rPr lang="en-GB" dirty="0" err="1"/>
                        <a:t>Intensīvie</a:t>
                      </a:r>
                      <a:r>
                        <a:rPr lang="en-GB" dirty="0"/>
                        <a:t> </a:t>
                      </a:r>
                      <a:r>
                        <a:rPr lang="en-GB" dirty="0" err="1"/>
                        <a:t>augļu</a:t>
                      </a:r>
                      <a:r>
                        <a:rPr lang="en-GB" dirty="0"/>
                        <a:t> </a:t>
                      </a:r>
                      <a:r>
                        <a:rPr lang="en-GB" dirty="0" err="1"/>
                        <a:t>dārzi</a:t>
                      </a:r>
                      <a:endParaRPr lang="en-GB" dirty="0"/>
                    </a:p>
                  </a:txBody>
                  <a:tcPr/>
                </a:tc>
                <a:extLst>
                  <a:ext uri="{0D108BD9-81ED-4DB2-BD59-A6C34878D82A}">
                    <a16:rowId xmlns:a16="http://schemas.microsoft.com/office/drawing/2014/main" val="961840890"/>
                  </a:ext>
                </a:extLst>
              </a:tr>
              <a:tr h="792982">
                <a:tc>
                  <a:txBody>
                    <a:bodyPr/>
                    <a:lstStyle/>
                    <a:p>
                      <a:r>
                        <a:rPr lang="en-GB" dirty="0" err="1"/>
                        <a:t>Dārzkopība</a:t>
                      </a:r>
                      <a:r>
                        <a:rPr lang="en-GB" dirty="0"/>
                        <a:t> – </a:t>
                      </a:r>
                      <a:r>
                        <a:rPr lang="en-GB" dirty="0" err="1"/>
                        <a:t>Floristikas</a:t>
                      </a:r>
                      <a:r>
                        <a:rPr lang="en-GB" dirty="0"/>
                        <a:t> </a:t>
                      </a:r>
                      <a:r>
                        <a:rPr lang="en-GB" dirty="0" err="1"/>
                        <a:t>pakalpojumi</a:t>
                      </a:r>
                      <a:endParaRPr lang="en-GB" dirty="0"/>
                    </a:p>
                  </a:txBody>
                  <a:tcPr/>
                </a:tc>
                <a:tc>
                  <a:txBody>
                    <a:bodyPr/>
                    <a:lstStyle/>
                    <a:p>
                      <a:r>
                        <a:rPr lang="en-GB" dirty="0"/>
                        <a:t>Pu</a:t>
                      </a:r>
                      <a:r>
                        <a:rPr lang="lv-LV" dirty="0"/>
                        <a:t>ķ</a:t>
                      </a:r>
                      <a:r>
                        <a:rPr lang="en-GB" dirty="0"/>
                        <a:t>u </a:t>
                      </a:r>
                      <a:r>
                        <a:rPr lang="en-GB" dirty="0" err="1"/>
                        <a:t>stādījumu</a:t>
                      </a:r>
                      <a:r>
                        <a:rPr lang="en-GB" dirty="0"/>
                        <a:t> </a:t>
                      </a:r>
                      <a:r>
                        <a:rPr lang="en-GB" dirty="0" err="1"/>
                        <a:t>ierīkošana</a:t>
                      </a:r>
                      <a:r>
                        <a:rPr lang="en-GB" dirty="0"/>
                        <a:t> un </a:t>
                      </a:r>
                      <a:r>
                        <a:rPr lang="en-GB" dirty="0" err="1"/>
                        <a:t>kopšana</a:t>
                      </a:r>
                      <a:endParaRPr lang="en-GB" dirty="0"/>
                    </a:p>
                    <a:p>
                      <a:r>
                        <a:rPr lang="en-GB" dirty="0" err="1"/>
                        <a:t>Puķu</a:t>
                      </a:r>
                      <a:r>
                        <a:rPr lang="en-GB" dirty="0"/>
                        <a:t> </a:t>
                      </a:r>
                      <a:r>
                        <a:rPr lang="en-GB" dirty="0" err="1"/>
                        <a:t>praktiskā</a:t>
                      </a:r>
                      <a:r>
                        <a:rPr lang="en-GB" dirty="0"/>
                        <a:t> </a:t>
                      </a:r>
                      <a:r>
                        <a:rPr lang="en-GB" dirty="0" err="1"/>
                        <a:t>pielietošana</a:t>
                      </a:r>
                      <a:endParaRPr lang="en-GB" dirty="0"/>
                    </a:p>
                  </a:txBody>
                  <a:tcPr/>
                </a:tc>
                <a:extLst>
                  <a:ext uri="{0D108BD9-81ED-4DB2-BD59-A6C34878D82A}">
                    <a16:rowId xmlns:a16="http://schemas.microsoft.com/office/drawing/2014/main" val="1862846547"/>
                  </a:ext>
                </a:extLst>
              </a:tr>
            </a:tbl>
          </a:graphicData>
        </a:graphic>
      </p:graphicFrame>
      <p:pic>
        <p:nvPicPr>
          <p:cNvPr id="3" name="Picture 22">
            <a:extLst>
              <a:ext uri="{FF2B5EF4-FFF2-40B4-BE49-F238E27FC236}">
                <a16:creationId xmlns:a16="http://schemas.microsoft.com/office/drawing/2014/main" id="{8AB9DE3D-AFD3-BCC3-4683-7827DBA15F1A}"/>
              </a:ext>
            </a:extLst>
          </p:cNvPr>
          <p:cNvPicPr/>
          <p:nvPr/>
        </p:nvPicPr>
        <p:blipFill>
          <a:blip r:embed="rId2"/>
          <a:stretch/>
        </p:blipFill>
        <p:spPr>
          <a:xfrm>
            <a:off x="10158354" y="317320"/>
            <a:ext cx="1947286" cy="1155178"/>
          </a:xfrm>
          <a:prstGeom prst="rect">
            <a:avLst/>
          </a:prstGeom>
          <a:ln w="0">
            <a:noFill/>
          </a:ln>
        </p:spPr>
      </p:pic>
      <p:sp>
        <p:nvSpPr>
          <p:cNvPr id="10" name="Content Placeholder 9">
            <a:extLst>
              <a:ext uri="{FF2B5EF4-FFF2-40B4-BE49-F238E27FC236}">
                <a16:creationId xmlns:a16="http://schemas.microsoft.com/office/drawing/2014/main" id="{AAF208A4-E952-CCD7-8A26-9019DE16CE39}"/>
              </a:ext>
            </a:extLst>
          </p:cNvPr>
          <p:cNvSpPr>
            <a:spLocks noGrp="1"/>
          </p:cNvSpPr>
          <p:nvPr>
            <p:ph idx="1"/>
          </p:nvPr>
        </p:nvSpPr>
        <p:spPr>
          <a:xfrm>
            <a:off x="677334" y="2168902"/>
            <a:ext cx="8596668" cy="3880773"/>
          </a:xfrm>
        </p:spPr>
        <p:txBody>
          <a:bodyPr/>
          <a:lstStyle/>
          <a:p>
            <a:endParaRPr lang="lv-LV" dirty="0"/>
          </a:p>
        </p:txBody>
      </p:sp>
    </p:spTree>
    <p:extLst>
      <p:ext uri="{BB962C8B-B14F-4D97-AF65-F5344CB8AC3E}">
        <p14:creationId xmlns:p14="http://schemas.microsoft.com/office/powerpoint/2010/main" val="1058368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8273-B831-4A56-AE8E-13534BAE79A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3B70CF8-75B9-4DD4-9303-C2C51D92381B}"/>
              </a:ext>
            </a:extLst>
          </p:cNvPr>
          <p:cNvPicPr>
            <a:picLocks noGrp="1" noChangeAspect="1"/>
          </p:cNvPicPr>
          <p:nvPr>
            <p:ph idx="1"/>
          </p:nvPr>
        </p:nvPicPr>
        <p:blipFill>
          <a:blip r:embed="rId2"/>
          <a:stretch>
            <a:fillRect/>
          </a:stretch>
        </p:blipFill>
        <p:spPr>
          <a:xfrm rot="5400000">
            <a:off x="8669542" y="485180"/>
            <a:ext cx="3881438" cy="2911078"/>
          </a:xfrm>
        </p:spPr>
      </p:pic>
      <p:pic>
        <p:nvPicPr>
          <p:cNvPr id="4" name="Picture 2" descr="https://ml7erdxzi4kj.i.optimole.com/vmcA92k.ONan~34a74/w:auto/h:auto/q:90/https:/bulduri.lv/wp-content/uploads/2021/01/Floristika_Bulduros-32.jpg">
            <a:extLst>
              <a:ext uri="{FF2B5EF4-FFF2-40B4-BE49-F238E27FC236}">
                <a16:creationId xmlns:a16="http://schemas.microsoft.com/office/drawing/2014/main" id="{5C0A15E7-383F-417B-8C18-46FED2965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0" y="609600"/>
            <a:ext cx="3499871" cy="5781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486CEA4-94A5-AE58-8B24-4BDC662DD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367" y="217524"/>
            <a:ext cx="4593590" cy="34463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94E265-A585-EAAA-9214-C3802C6EB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017" y="2965310"/>
            <a:ext cx="5142599" cy="385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61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914400" y="6298019"/>
            <a:ext cx="8596668" cy="314650"/>
          </a:xfrm>
        </p:spPr>
        <p:txBody>
          <a:bodyPr>
            <a:normAutofit fontScale="90000"/>
          </a:bodyPr>
          <a:lstStyle/>
          <a:p>
            <a:pPr lvl="0"/>
            <a:endParaRPr lang="lv-LV" sz="1800" dirty="0">
              <a:solidFill>
                <a:schemeClr val="tx1"/>
              </a:solidFill>
            </a:endParaRPr>
          </a:p>
        </p:txBody>
      </p:sp>
      <p:sp>
        <p:nvSpPr>
          <p:cNvPr id="6" name="Content Placeholder 9"/>
          <p:cNvSpPr txBox="1">
            <a:spLocks/>
          </p:cNvSpPr>
          <p:nvPr/>
        </p:nvSpPr>
        <p:spPr>
          <a:xfrm>
            <a:off x="2638321" y="559981"/>
            <a:ext cx="6872747" cy="14177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4000" b="1" dirty="0">
                <a:solidFill>
                  <a:schemeClr val="accent2">
                    <a:lumMod val="75000"/>
                  </a:schemeClr>
                </a:solidFill>
              </a:rPr>
              <a:t>DĀRZKOPĪBAS KATEDRA</a:t>
            </a:r>
          </a:p>
        </p:txBody>
      </p:sp>
      <p:sp>
        <p:nvSpPr>
          <p:cNvPr id="9" name="Content Placeholder 9"/>
          <p:cNvSpPr txBox="1">
            <a:spLocks/>
          </p:cNvSpPr>
          <p:nvPr/>
        </p:nvSpPr>
        <p:spPr>
          <a:xfrm>
            <a:off x="742473" y="1176951"/>
            <a:ext cx="9913456" cy="5461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2800" dirty="0"/>
              <a:t>Bulduru Tehnikuma jaunieši Bulduru Biotehnoloģiju centrā</a:t>
            </a:r>
            <a:endParaRPr lang="lv-LV" sz="2800" b="1" dirty="0">
              <a:solidFill>
                <a:schemeClr val="tx1"/>
              </a:solidFill>
            </a:endParaRPr>
          </a:p>
        </p:txBody>
      </p:sp>
      <p:pic>
        <p:nvPicPr>
          <p:cNvPr id="8" name="Picture 22">
            <a:extLst>
              <a:ext uri="{FF2B5EF4-FFF2-40B4-BE49-F238E27FC236}">
                <a16:creationId xmlns:a16="http://schemas.microsoft.com/office/drawing/2014/main" id="{35787217-F7FD-17B2-BD3A-3E51E45C72BD}"/>
              </a:ext>
            </a:extLst>
          </p:cNvPr>
          <p:cNvPicPr/>
          <p:nvPr/>
        </p:nvPicPr>
        <p:blipFill>
          <a:blip r:embed="rId2"/>
          <a:stretch/>
        </p:blipFill>
        <p:spPr>
          <a:xfrm>
            <a:off x="10158354" y="317320"/>
            <a:ext cx="1947286" cy="1155178"/>
          </a:xfrm>
          <a:prstGeom prst="rect">
            <a:avLst/>
          </a:prstGeom>
          <a:ln w="0">
            <a:noFill/>
          </a:ln>
        </p:spPr>
      </p:pic>
      <p:pic>
        <p:nvPicPr>
          <p:cNvPr id="3" name="Content Placeholder 3">
            <a:extLst>
              <a:ext uri="{FF2B5EF4-FFF2-40B4-BE49-F238E27FC236}">
                <a16:creationId xmlns:a16="http://schemas.microsoft.com/office/drawing/2014/main" id="{3523A722-9C0B-0300-6FEA-9591C7F723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7783" y="2211309"/>
            <a:ext cx="4909996" cy="3682497"/>
          </a:xfrm>
        </p:spPr>
      </p:pic>
      <p:sp>
        <p:nvSpPr>
          <p:cNvPr id="10" name="TextBox 9">
            <a:extLst>
              <a:ext uri="{FF2B5EF4-FFF2-40B4-BE49-F238E27FC236}">
                <a16:creationId xmlns:a16="http://schemas.microsoft.com/office/drawing/2014/main" id="{8BDD79F6-4BC6-3C22-1A66-F7C46B6CA76C}"/>
              </a:ext>
            </a:extLst>
          </p:cNvPr>
          <p:cNvSpPr txBox="1"/>
          <p:nvPr/>
        </p:nvSpPr>
        <p:spPr>
          <a:xfrm>
            <a:off x="628073" y="1723102"/>
            <a:ext cx="5467927" cy="4093428"/>
          </a:xfrm>
          <a:prstGeom prst="rect">
            <a:avLst/>
          </a:prstGeom>
          <a:noFill/>
        </p:spPr>
        <p:txBody>
          <a:bodyPr wrap="square">
            <a:spAutoFit/>
          </a:bodyPr>
          <a:lstStyle/>
          <a:p>
            <a:pPr marL="285750" indent="-285750">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40 akadēmiskās stundas 3A kursam meristēmas (augu audu) pavairošanas metodes pielietošana </a:t>
            </a:r>
          </a:p>
          <a:p>
            <a:r>
              <a:rPr lang="lv-LV" sz="2000" dirty="0">
                <a:latin typeface="Times New Roman" panose="02020603050405020304" pitchFamily="18" charset="0"/>
                <a:cs typeface="Times New Roman" panose="02020603050405020304" pitchFamily="18" charset="0"/>
              </a:rPr>
              <a:t>(16 teorija, 24 praktiskie darbi )</a:t>
            </a:r>
          </a:p>
          <a:p>
            <a:pPr marL="285750" indent="-285750">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8 akadēmiskās stundas 1NAB Augu pavairošana in vitro</a:t>
            </a:r>
          </a:p>
          <a:p>
            <a:pPr marL="285750" indent="-285750">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Pulciņš</a:t>
            </a:r>
          </a:p>
          <a:p>
            <a:pPr marL="285750" indent="-285750">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ZPD izstrādes iespējas</a:t>
            </a:r>
          </a:p>
          <a:p>
            <a:pPr marL="285750" indent="-285750">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Dalība konkursos – LBTU HatchUP startēja 2 komandas, TibTech un BioRing, iesaistīti 3 BT jaunieši, viena komanda dabuja godalgotu vietu</a:t>
            </a:r>
          </a:p>
          <a:p>
            <a:pPr marL="285750" indent="-285750">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Jauniešu iesaiste projektu realizēšanā- 2 jaunieši Erasmus+ Z-Farming projekta ietvaros jau bija Gotlandē, 2 vēl brauks</a:t>
            </a:r>
          </a:p>
        </p:txBody>
      </p:sp>
    </p:spTree>
    <p:extLst>
      <p:ext uri="{BB962C8B-B14F-4D97-AF65-F5344CB8AC3E}">
        <p14:creationId xmlns:p14="http://schemas.microsoft.com/office/powerpoint/2010/main" val="3368260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ttēls 7" descr="Attēls, kurā ir iekštelpu, medicīnas aprīkojums, veselības aprūpe, medicīnisks&#10;&#10;Apraksts ģenerēts automātiski">
            <a:extLst>
              <a:ext uri="{FF2B5EF4-FFF2-40B4-BE49-F238E27FC236}">
                <a16:creationId xmlns:a16="http://schemas.microsoft.com/office/drawing/2014/main" id="{CD17E3BB-9A0F-FA1A-DDF4-C7DEE1E88F60}"/>
              </a:ext>
            </a:extLst>
          </p:cNvPr>
          <p:cNvPicPr>
            <a:picLocks noChangeAspect="1"/>
          </p:cNvPicPr>
          <p:nvPr/>
        </p:nvPicPr>
        <p:blipFill rotWithShape="1">
          <a:blip r:embed="rId2">
            <a:extLst>
              <a:ext uri="{28A0092B-C50C-407E-A947-70E740481C1C}">
                <a14:useLocalDpi xmlns:a14="http://schemas.microsoft.com/office/drawing/2010/main" val="0"/>
              </a:ext>
            </a:extLst>
          </a:blip>
          <a:srcRect l="7495" r="14866" b="-3"/>
          <a:stretch/>
        </p:blipFill>
        <p:spPr>
          <a:xfrm>
            <a:off x="192528" y="171716"/>
            <a:ext cx="3793268" cy="6514565"/>
          </a:xfrm>
          <a:prstGeom prst="rect">
            <a:avLst/>
          </a:prstGeom>
        </p:spPr>
      </p:pic>
      <p:pic>
        <p:nvPicPr>
          <p:cNvPr id="4" name="Attēls 12" descr="Attēls, kurā ir persona, apģērbs, siena, iekštelpu&#10;&#10;Apraksts ģenerēts automātiski">
            <a:extLst>
              <a:ext uri="{FF2B5EF4-FFF2-40B4-BE49-F238E27FC236}">
                <a16:creationId xmlns:a16="http://schemas.microsoft.com/office/drawing/2014/main" id="{5F250A53-2DEE-7D0F-C19E-9E1A1E12B2B3}"/>
              </a:ext>
            </a:extLst>
          </p:cNvPr>
          <p:cNvPicPr>
            <a:picLocks noChangeAspect="1"/>
          </p:cNvPicPr>
          <p:nvPr/>
        </p:nvPicPr>
        <p:blipFill rotWithShape="1">
          <a:blip r:embed="rId3">
            <a:extLst>
              <a:ext uri="{28A0092B-C50C-407E-A947-70E740481C1C}">
                <a14:useLocalDpi xmlns:a14="http://schemas.microsoft.com/office/drawing/2010/main" val="0"/>
              </a:ext>
            </a:extLst>
          </a:blip>
          <a:srcRect l="16975" r="4779" b="-3"/>
          <a:stretch/>
        </p:blipFill>
        <p:spPr>
          <a:xfrm>
            <a:off x="4184538" y="171716"/>
            <a:ext cx="3822924" cy="6514565"/>
          </a:xfrm>
          <a:prstGeom prst="rect">
            <a:avLst/>
          </a:prstGeom>
        </p:spPr>
      </p:pic>
      <p:pic>
        <p:nvPicPr>
          <p:cNvPr id="2" name="Satura vietturis 4" descr="Attēls, kurā ir persona, apģērbs, debesis, cilvēka seja&#10;&#10;Apraksts ģenerēts automātiski">
            <a:extLst>
              <a:ext uri="{FF2B5EF4-FFF2-40B4-BE49-F238E27FC236}">
                <a16:creationId xmlns:a16="http://schemas.microsoft.com/office/drawing/2014/main" id="{3FE4A3D2-CA2F-9073-5C68-928CE30BE4FC}"/>
              </a:ext>
            </a:extLst>
          </p:cNvPr>
          <p:cNvPicPr>
            <a:picLocks noChangeAspect="1"/>
          </p:cNvPicPr>
          <p:nvPr/>
        </p:nvPicPr>
        <p:blipFill rotWithShape="1">
          <a:blip r:embed="rId4">
            <a:extLst>
              <a:ext uri="{28A0092B-C50C-407E-A947-70E740481C1C}">
                <a14:useLocalDpi xmlns:a14="http://schemas.microsoft.com/office/drawing/2010/main" val="0"/>
              </a:ext>
            </a:extLst>
          </a:blip>
          <a:srcRect l="22246" r="-3" b="-3"/>
          <a:stretch/>
        </p:blipFill>
        <p:spPr>
          <a:xfrm>
            <a:off x="8188032" y="171716"/>
            <a:ext cx="3799007" cy="6514565"/>
          </a:xfrm>
          <a:prstGeom prst="rect">
            <a:avLst/>
          </a:prstGeom>
        </p:spPr>
      </p:pic>
      <p:sp>
        <p:nvSpPr>
          <p:cNvPr id="5" name="Rectangle: Rounded Corners 4">
            <a:extLst>
              <a:ext uri="{FF2B5EF4-FFF2-40B4-BE49-F238E27FC236}">
                <a16:creationId xmlns:a16="http://schemas.microsoft.com/office/drawing/2014/main" id="{7BF60789-98F6-533E-0C47-AE73DEF6EFBF}"/>
              </a:ext>
            </a:extLst>
          </p:cNvPr>
          <p:cNvSpPr/>
          <p:nvPr/>
        </p:nvSpPr>
        <p:spPr>
          <a:xfrm>
            <a:off x="434566" y="5473344"/>
            <a:ext cx="3277355"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dirty="0"/>
              <a:t>3a kursa audzēkne </a:t>
            </a:r>
            <a:r>
              <a:rPr lang="en-GB" dirty="0"/>
              <a:t>Monta </a:t>
            </a:r>
            <a:r>
              <a:rPr lang="lv-LV" dirty="0"/>
              <a:t>izstrādā</a:t>
            </a:r>
            <a:r>
              <a:rPr lang="en-GB" dirty="0"/>
              <a:t> </a:t>
            </a:r>
            <a:r>
              <a:rPr lang="lv-LV" dirty="0"/>
              <a:t> ZPD</a:t>
            </a:r>
            <a:endParaRPr lang="en-US" dirty="0"/>
          </a:p>
        </p:txBody>
      </p:sp>
      <p:sp>
        <p:nvSpPr>
          <p:cNvPr id="8" name="Rectangle: Rounded Corners 7">
            <a:extLst>
              <a:ext uri="{FF2B5EF4-FFF2-40B4-BE49-F238E27FC236}">
                <a16:creationId xmlns:a16="http://schemas.microsoft.com/office/drawing/2014/main" id="{70E595FA-5797-6EE5-BE3D-974D92CD3595}"/>
              </a:ext>
            </a:extLst>
          </p:cNvPr>
          <p:cNvSpPr/>
          <p:nvPr/>
        </p:nvSpPr>
        <p:spPr>
          <a:xfrm>
            <a:off x="4227834" y="5450186"/>
            <a:ext cx="3756760" cy="1122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dirty="0"/>
              <a:t>Komanda BioRing darbībā 3a kursa audzēkne un komandas vadītājs J.Bremanis</a:t>
            </a:r>
            <a:endParaRPr lang="en-US" dirty="0"/>
          </a:p>
          <a:p>
            <a:endParaRPr lang="en-US" dirty="0"/>
          </a:p>
        </p:txBody>
      </p:sp>
      <p:sp>
        <p:nvSpPr>
          <p:cNvPr id="11" name="Rectangle: Rounded Corners 10">
            <a:extLst>
              <a:ext uri="{FF2B5EF4-FFF2-40B4-BE49-F238E27FC236}">
                <a16:creationId xmlns:a16="http://schemas.microsoft.com/office/drawing/2014/main" id="{E22C53FB-4B44-4891-9FB2-042FF3938EAD}"/>
              </a:ext>
            </a:extLst>
          </p:cNvPr>
          <p:cNvSpPr/>
          <p:nvPr/>
        </p:nvSpPr>
        <p:spPr>
          <a:xfrm>
            <a:off x="8292975" y="5473344"/>
            <a:ext cx="3621385"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a:t>BT jaunieši Gotlandē kopā ar BBC darbinieci Antu Sparinsku</a:t>
            </a:r>
            <a:endParaRPr lang="en-US" dirty="0"/>
          </a:p>
        </p:txBody>
      </p:sp>
    </p:spTree>
    <p:extLst>
      <p:ext uri="{BB962C8B-B14F-4D97-AF65-F5344CB8AC3E}">
        <p14:creationId xmlns:p14="http://schemas.microsoft.com/office/powerpoint/2010/main" val="789425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l7erdxzi4kj.i.optimole.com/vmcA92k.ONan~34a74/w:auto/h:auto/q:90/https:/bulduri.lv/wp-content/uploads/2021/05/20210208_133029-scaled.jpg">
            <a:extLst>
              <a:ext uri="{FF2B5EF4-FFF2-40B4-BE49-F238E27FC236}">
                <a16:creationId xmlns:a16="http://schemas.microsoft.com/office/drawing/2014/main" id="{4FA67942-D9CB-4952-B8E1-2885B7B9A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39" y="170879"/>
            <a:ext cx="6641355" cy="3998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l7erdxzi4kj.i.optimole.com/vmcA92k.ONan~34a74/w:auto/h:auto/q:90/https:/bulduri.lv/wp-content/uploads/2021/05/20210208_132107-scaled.jpg">
            <a:extLst>
              <a:ext uri="{FF2B5EF4-FFF2-40B4-BE49-F238E27FC236}">
                <a16:creationId xmlns:a16="http://schemas.microsoft.com/office/drawing/2014/main" id="{618DC8EC-4439-4E61-9E56-557D12D02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075" y="2631043"/>
            <a:ext cx="5497586" cy="41231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808EFD-59FD-49AE-8B64-446A8C2D3674}"/>
              </a:ext>
            </a:extLst>
          </p:cNvPr>
          <p:cNvSpPr/>
          <p:nvPr/>
        </p:nvSpPr>
        <p:spPr>
          <a:xfrm>
            <a:off x="6484690" y="1115736"/>
            <a:ext cx="3573709" cy="687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Audzēkņu</a:t>
            </a:r>
            <a:r>
              <a:rPr lang="en-GB" dirty="0"/>
              <a:t> </a:t>
            </a:r>
            <a:r>
              <a:rPr lang="en-GB" dirty="0" err="1"/>
              <a:t>praktiskās</a:t>
            </a:r>
            <a:r>
              <a:rPr lang="en-GB" dirty="0"/>
              <a:t> </a:t>
            </a:r>
            <a:r>
              <a:rPr lang="en-GB" dirty="0" err="1"/>
              <a:t>nodasbības</a:t>
            </a:r>
            <a:r>
              <a:rPr lang="en-GB" dirty="0"/>
              <a:t> </a:t>
            </a:r>
            <a:r>
              <a:rPr lang="en-GB" dirty="0" err="1"/>
              <a:t>meristēmu</a:t>
            </a:r>
            <a:r>
              <a:rPr lang="en-GB" dirty="0"/>
              <a:t> </a:t>
            </a:r>
            <a:r>
              <a:rPr lang="en-GB" dirty="0" err="1"/>
              <a:t>laboratorijā</a:t>
            </a:r>
            <a:r>
              <a:rPr lang="en-GB" dirty="0"/>
              <a:t> </a:t>
            </a:r>
          </a:p>
        </p:txBody>
      </p:sp>
    </p:spTree>
    <p:extLst>
      <p:ext uri="{BB962C8B-B14F-4D97-AF65-F5344CB8AC3E}">
        <p14:creationId xmlns:p14="http://schemas.microsoft.com/office/powerpoint/2010/main" val="160527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D3AF-EB9A-4611-A973-0B1C8533912A}"/>
              </a:ext>
            </a:extLst>
          </p:cNvPr>
          <p:cNvSpPr>
            <a:spLocks noGrp="1"/>
          </p:cNvSpPr>
          <p:nvPr>
            <p:ph type="title"/>
          </p:nvPr>
        </p:nvSpPr>
        <p:spPr>
          <a:xfrm>
            <a:off x="677334" y="232913"/>
            <a:ext cx="8596668" cy="1595887"/>
          </a:xfrm>
        </p:spPr>
        <p:txBody>
          <a:bodyPr/>
          <a:lstStyle/>
          <a:p>
            <a:pPr algn="ctr"/>
            <a:r>
              <a:rPr lang="lv-LV" b="1" dirty="0">
                <a:solidFill>
                  <a:schemeClr val="accent2">
                    <a:lumMod val="75000"/>
                  </a:schemeClr>
                </a:solidFill>
              </a:rPr>
              <a:t>DĀRZKOPĪBAS KATEDRA</a:t>
            </a:r>
            <a:br>
              <a:rPr lang="lv-LV" b="1" dirty="0">
                <a:solidFill>
                  <a:schemeClr val="accent2">
                    <a:lumMod val="75000"/>
                  </a:schemeClr>
                </a:solidFill>
              </a:rPr>
            </a:br>
            <a:r>
              <a:rPr lang="en-GB" b="1" u="sng" cap="all" dirty="0" err="1">
                <a:solidFill>
                  <a:schemeClr val="accent2">
                    <a:lumMod val="75000"/>
                  </a:schemeClr>
                </a:solidFill>
              </a:rPr>
              <a:t>Īstenotās</a:t>
            </a:r>
            <a:r>
              <a:rPr lang="en-GB" b="1" u="sng" cap="all" dirty="0">
                <a:solidFill>
                  <a:schemeClr val="accent2">
                    <a:lumMod val="75000"/>
                  </a:schemeClr>
                </a:solidFill>
              </a:rPr>
              <a:t> </a:t>
            </a:r>
            <a:r>
              <a:rPr lang="en-GB" b="1" u="sng" cap="all" dirty="0" err="1">
                <a:solidFill>
                  <a:schemeClr val="accent2">
                    <a:lumMod val="75000"/>
                  </a:schemeClr>
                </a:solidFill>
              </a:rPr>
              <a:t>programmas</a:t>
            </a:r>
            <a:endParaRPr lang="en-GB" dirty="0"/>
          </a:p>
        </p:txBody>
      </p:sp>
      <p:graphicFrame>
        <p:nvGraphicFramePr>
          <p:cNvPr id="4" name="Content Placeholder 3">
            <a:extLst>
              <a:ext uri="{FF2B5EF4-FFF2-40B4-BE49-F238E27FC236}">
                <a16:creationId xmlns:a16="http://schemas.microsoft.com/office/drawing/2014/main" id="{F4B5AEDB-6280-42EB-B9D1-D302B1E42BD3}"/>
              </a:ext>
            </a:extLst>
          </p:cNvPr>
          <p:cNvGraphicFramePr>
            <a:graphicFrameLocks noGrp="1"/>
          </p:cNvGraphicFramePr>
          <p:nvPr>
            <p:ph idx="1"/>
            <p:extLst>
              <p:ext uri="{D42A27DB-BD31-4B8C-83A1-F6EECF244321}">
                <p14:modId xmlns:p14="http://schemas.microsoft.com/office/powerpoint/2010/main" val="13446750"/>
              </p:ext>
            </p:extLst>
          </p:nvPr>
        </p:nvGraphicFramePr>
        <p:xfrm>
          <a:off x="267420" y="1509624"/>
          <a:ext cx="7116791" cy="3342972"/>
        </p:xfrm>
        <a:graphic>
          <a:graphicData uri="http://schemas.openxmlformats.org/drawingml/2006/table">
            <a:tbl>
              <a:tblPr firstRow="1" bandRow="1">
                <a:tableStyleId>{5C22544A-7EE6-4342-B048-85BDC9FD1C3A}</a:tableStyleId>
              </a:tblPr>
              <a:tblGrid>
                <a:gridCol w="3202555">
                  <a:extLst>
                    <a:ext uri="{9D8B030D-6E8A-4147-A177-3AD203B41FA5}">
                      <a16:colId xmlns:a16="http://schemas.microsoft.com/office/drawing/2014/main" val="1570751527"/>
                    </a:ext>
                  </a:extLst>
                </a:gridCol>
                <a:gridCol w="3914236">
                  <a:extLst>
                    <a:ext uri="{9D8B030D-6E8A-4147-A177-3AD203B41FA5}">
                      <a16:colId xmlns:a16="http://schemas.microsoft.com/office/drawing/2014/main" val="2634639210"/>
                    </a:ext>
                  </a:extLst>
                </a:gridCol>
              </a:tblGrid>
              <a:tr h="819435">
                <a:tc>
                  <a:txBody>
                    <a:bodyPr/>
                    <a:lstStyle/>
                    <a:p>
                      <a:r>
                        <a:rPr lang="en-GB" dirty="0" err="1"/>
                        <a:t>Grupa</a:t>
                      </a:r>
                      <a:r>
                        <a:rPr lang="en-GB" dirty="0"/>
                        <a:t> </a:t>
                      </a:r>
                    </a:p>
                  </a:txBody>
                  <a:tcPr/>
                </a:tc>
                <a:tc>
                  <a:txBody>
                    <a:bodyPr/>
                    <a:lstStyle/>
                    <a:p>
                      <a:r>
                        <a:rPr lang="en-GB" dirty="0" err="1"/>
                        <a:t>Mācību</a:t>
                      </a:r>
                      <a:r>
                        <a:rPr lang="en-GB" dirty="0"/>
                        <a:t> </a:t>
                      </a:r>
                      <a:r>
                        <a:rPr lang="en-GB" dirty="0" err="1"/>
                        <a:t>ilgums</a:t>
                      </a:r>
                      <a:r>
                        <a:rPr lang="en-GB" dirty="0"/>
                        <a:t>,</a:t>
                      </a:r>
                    </a:p>
                    <a:p>
                      <a:r>
                        <a:rPr lang="en-GB" dirty="0"/>
                        <a:t> </a:t>
                      </a:r>
                      <a:r>
                        <a:rPr lang="en-GB" dirty="0" err="1"/>
                        <a:t>prasības</a:t>
                      </a:r>
                      <a:r>
                        <a:rPr lang="en-GB" dirty="0"/>
                        <a:t> </a:t>
                      </a:r>
                      <a:r>
                        <a:rPr lang="en-GB" dirty="0" err="1"/>
                        <a:t>iepriekš</a:t>
                      </a:r>
                      <a:r>
                        <a:rPr lang="en-GB" dirty="0"/>
                        <a:t> </a:t>
                      </a:r>
                      <a:r>
                        <a:rPr lang="en-GB" dirty="0" err="1"/>
                        <a:t>iegūtai</a:t>
                      </a:r>
                      <a:r>
                        <a:rPr lang="en-GB" dirty="0"/>
                        <a:t> </a:t>
                      </a:r>
                      <a:r>
                        <a:rPr lang="en-GB" dirty="0" err="1"/>
                        <a:t>izglītībai</a:t>
                      </a:r>
                      <a:endParaRPr lang="en-GB" dirty="0"/>
                    </a:p>
                  </a:txBody>
                  <a:tcPr/>
                </a:tc>
                <a:extLst>
                  <a:ext uri="{0D108BD9-81ED-4DB2-BD59-A6C34878D82A}">
                    <a16:rowId xmlns:a16="http://schemas.microsoft.com/office/drawing/2014/main" val="1807855505"/>
                  </a:ext>
                </a:extLst>
              </a:tr>
              <a:tr h="819435">
                <a:tc>
                  <a:txBody>
                    <a:bodyPr/>
                    <a:lstStyle/>
                    <a:p>
                      <a:r>
                        <a:rPr lang="en-GB" dirty="0"/>
                        <a:t>1.A, 2.A</a:t>
                      </a:r>
                    </a:p>
                    <a:p>
                      <a:r>
                        <a:rPr lang="en-GB" dirty="0"/>
                        <a:t> 3.A, 4.A</a:t>
                      </a:r>
                      <a:r>
                        <a:rPr lang="lv-LV" dirty="0"/>
                        <a:t>  </a:t>
                      </a:r>
                      <a:r>
                        <a:rPr lang="en-GB" dirty="0"/>
                        <a:t>(MIP)</a:t>
                      </a:r>
                    </a:p>
                  </a:txBody>
                  <a:tcPr/>
                </a:tc>
                <a:tc>
                  <a:txBody>
                    <a:bodyPr/>
                    <a:lstStyle/>
                    <a:p>
                      <a:r>
                        <a:rPr lang="en-GB" dirty="0"/>
                        <a:t>4 </a:t>
                      </a:r>
                      <a:r>
                        <a:rPr lang="en-GB" dirty="0" err="1"/>
                        <a:t>gadi</a:t>
                      </a:r>
                      <a:r>
                        <a:rPr lang="en-GB" dirty="0"/>
                        <a:t>, </a:t>
                      </a:r>
                      <a:r>
                        <a:rPr lang="en-GB" dirty="0" err="1"/>
                        <a:t>pēc</a:t>
                      </a:r>
                      <a:r>
                        <a:rPr lang="en-GB" dirty="0"/>
                        <a:t> </a:t>
                      </a:r>
                      <a:r>
                        <a:rPr lang="en-GB" dirty="0" err="1"/>
                        <a:t>pamatskolas</a:t>
                      </a:r>
                      <a:endParaRPr lang="en-GB" dirty="0"/>
                    </a:p>
                  </a:txBody>
                  <a:tcPr/>
                </a:tc>
                <a:extLst>
                  <a:ext uri="{0D108BD9-81ED-4DB2-BD59-A6C34878D82A}">
                    <a16:rowId xmlns:a16="http://schemas.microsoft.com/office/drawing/2014/main" val="3964602389"/>
                  </a:ext>
                </a:extLst>
              </a:tr>
              <a:tr h="532011">
                <a:tc>
                  <a:txBody>
                    <a:bodyPr/>
                    <a:lstStyle/>
                    <a:p>
                      <a:r>
                        <a:rPr lang="en-GB" dirty="0"/>
                        <a:t>1 DT (MIP)</a:t>
                      </a:r>
                    </a:p>
                  </a:txBody>
                  <a:tcPr/>
                </a:tc>
                <a:tc>
                  <a:txBody>
                    <a:bodyPr/>
                    <a:lstStyle/>
                    <a:p>
                      <a:r>
                        <a:rPr lang="en-GB" dirty="0"/>
                        <a:t>1,5 </a:t>
                      </a:r>
                      <a:r>
                        <a:rPr lang="en-GB" dirty="0" err="1"/>
                        <a:t>gadi</a:t>
                      </a:r>
                      <a:r>
                        <a:rPr lang="en-GB" dirty="0"/>
                        <a:t>, </a:t>
                      </a:r>
                      <a:r>
                        <a:rPr lang="en-GB" dirty="0" err="1"/>
                        <a:t>pēc</a:t>
                      </a:r>
                      <a:r>
                        <a:rPr lang="en-GB" dirty="0"/>
                        <a:t> </a:t>
                      </a:r>
                      <a:r>
                        <a:rPr lang="en-GB" dirty="0" err="1"/>
                        <a:t>vidusskolas</a:t>
                      </a:r>
                      <a:endParaRPr lang="en-GB" dirty="0"/>
                    </a:p>
                  </a:txBody>
                  <a:tcPr/>
                </a:tc>
                <a:extLst>
                  <a:ext uri="{0D108BD9-81ED-4DB2-BD59-A6C34878D82A}">
                    <a16:rowId xmlns:a16="http://schemas.microsoft.com/office/drawing/2014/main" val="2230038093"/>
                  </a:ext>
                </a:extLst>
              </a:tr>
              <a:tr h="532011">
                <a:tc>
                  <a:txBody>
                    <a:bodyPr/>
                    <a:lstStyle/>
                    <a:p>
                      <a:r>
                        <a:rPr lang="en-GB" dirty="0"/>
                        <a:t>1 NDT (</a:t>
                      </a:r>
                      <a:r>
                        <a:rPr lang="en-GB" dirty="0" err="1"/>
                        <a:t>tālākizglītība</a:t>
                      </a:r>
                      <a:r>
                        <a:rPr lang="en-GB" dirty="0"/>
                        <a:t>)</a:t>
                      </a:r>
                    </a:p>
                  </a:txBody>
                  <a:tcPr/>
                </a:tc>
                <a:tc>
                  <a:txBody>
                    <a:bodyPr/>
                    <a:lstStyle/>
                    <a:p>
                      <a:r>
                        <a:rPr lang="en-GB" dirty="0"/>
                        <a:t>1,5 </a:t>
                      </a:r>
                      <a:r>
                        <a:rPr lang="en-GB" dirty="0" err="1"/>
                        <a:t>gadi</a:t>
                      </a:r>
                      <a:r>
                        <a:rPr lang="en-GB" dirty="0"/>
                        <a:t>, </a:t>
                      </a:r>
                      <a:r>
                        <a:rPr lang="en-GB" dirty="0" err="1"/>
                        <a:t>pēc</a:t>
                      </a:r>
                      <a:r>
                        <a:rPr lang="en-GB" dirty="0"/>
                        <a:t> </a:t>
                      </a:r>
                      <a:r>
                        <a:rPr lang="en-GB" dirty="0" err="1"/>
                        <a:t>vidusskolas</a:t>
                      </a:r>
                      <a:r>
                        <a:rPr lang="en-GB" dirty="0"/>
                        <a:t> </a:t>
                      </a:r>
                    </a:p>
                  </a:txBody>
                  <a:tcPr/>
                </a:tc>
                <a:extLst>
                  <a:ext uri="{0D108BD9-81ED-4DB2-BD59-A6C34878D82A}">
                    <a16:rowId xmlns:a16="http://schemas.microsoft.com/office/drawing/2014/main" val="885806824"/>
                  </a:ext>
                </a:extLst>
              </a:tr>
              <a:tr h="532011">
                <a:tc>
                  <a:txBody>
                    <a:bodyPr/>
                    <a:lstStyle/>
                    <a:p>
                      <a:r>
                        <a:rPr lang="en-GB" dirty="0"/>
                        <a:t>1 F, 2 F (</a:t>
                      </a:r>
                      <a:r>
                        <a:rPr lang="en-GB" dirty="0" err="1"/>
                        <a:t>priekšmetu</a:t>
                      </a:r>
                      <a:r>
                        <a:rPr lang="en-GB" dirty="0"/>
                        <a:t> </a:t>
                      </a:r>
                      <a:r>
                        <a:rPr lang="en-GB" dirty="0" err="1"/>
                        <a:t>programma</a:t>
                      </a:r>
                      <a:r>
                        <a:rPr lang="en-GB"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1,5 </a:t>
                      </a:r>
                      <a:r>
                        <a:rPr lang="en-GB" dirty="0" err="1"/>
                        <a:t>gadi</a:t>
                      </a:r>
                      <a:r>
                        <a:rPr lang="en-GB" dirty="0"/>
                        <a:t>, </a:t>
                      </a:r>
                      <a:r>
                        <a:rPr lang="en-GB" dirty="0" err="1"/>
                        <a:t>pēc</a:t>
                      </a:r>
                      <a:r>
                        <a:rPr lang="en-GB" dirty="0"/>
                        <a:t> </a:t>
                      </a:r>
                      <a:r>
                        <a:rPr lang="en-GB" dirty="0" err="1"/>
                        <a:t>vidusskolas</a:t>
                      </a:r>
                      <a:r>
                        <a:rPr lang="en-GB" dirty="0"/>
                        <a:t> </a:t>
                      </a:r>
                    </a:p>
                  </a:txBody>
                  <a:tcPr/>
                </a:tc>
                <a:extLst>
                  <a:ext uri="{0D108BD9-81ED-4DB2-BD59-A6C34878D82A}">
                    <a16:rowId xmlns:a16="http://schemas.microsoft.com/office/drawing/2014/main" val="3878813982"/>
                  </a:ext>
                </a:extLst>
              </a:tr>
            </a:tbl>
          </a:graphicData>
        </a:graphic>
      </p:graphicFrame>
      <p:pic>
        <p:nvPicPr>
          <p:cNvPr id="5" name="Content Placeholder 4">
            <a:extLst>
              <a:ext uri="{FF2B5EF4-FFF2-40B4-BE49-F238E27FC236}">
                <a16:creationId xmlns:a16="http://schemas.microsoft.com/office/drawing/2014/main" id="{BBBE181B-ED23-4FD9-A4B0-E28691896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796" y="3669837"/>
            <a:ext cx="5059784" cy="2955250"/>
          </a:xfrm>
          <a:prstGeom prst="rect">
            <a:avLst/>
          </a:prstGeom>
          <a:ln>
            <a:noFill/>
          </a:ln>
          <a:effectLst>
            <a:softEdge rad="112500"/>
          </a:effectLst>
        </p:spPr>
      </p:pic>
      <p:pic>
        <p:nvPicPr>
          <p:cNvPr id="3" name="Picture 3">
            <a:extLst>
              <a:ext uri="{FF2B5EF4-FFF2-40B4-BE49-F238E27FC236}">
                <a16:creationId xmlns:a16="http://schemas.microsoft.com/office/drawing/2014/main" id="{B13EC4D4-9978-E36F-34BB-3C40455A7B1C}"/>
              </a:ext>
            </a:extLst>
          </p:cNvPr>
          <p:cNvPicPr/>
          <p:nvPr/>
        </p:nvPicPr>
        <p:blipFill>
          <a:blip r:embed="rId3"/>
          <a:stretch/>
        </p:blipFill>
        <p:spPr>
          <a:xfrm>
            <a:off x="9892748" y="231064"/>
            <a:ext cx="1947286" cy="1155178"/>
          </a:xfrm>
          <a:prstGeom prst="rect">
            <a:avLst/>
          </a:prstGeom>
          <a:ln w="0">
            <a:noFill/>
          </a:ln>
        </p:spPr>
      </p:pic>
    </p:spTree>
    <p:extLst>
      <p:ext uri="{BB962C8B-B14F-4D97-AF65-F5344CB8AC3E}">
        <p14:creationId xmlns:p14="http://schemas.microsoft.com/office/powerpoint/2010/main" val="849945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a:extLst>
              <a:ext uri="{FF2B5EF4-FFF2-40B4-BE49-F238E27FC236}">
                <a16:creationId xmlns:a16="http://schemas.microsoft.com/office/drawing/2014/main" id="{711CC71C-A211-5A04-F70E-16A3A8D08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0"/>
            <a:ext cx="967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F39C41-D21B-5A3B-C357-C06D110EC459}"/>
              </a:ext>
            </a:extLst>
          </p:cNvPr>
          <p:cNvSpPr/>
          <p:nvPr/>
        </p:nvSpPr>
        <p:spPr>
          <a:xfrm>
            <a:off x="2607398" y="5853065"/>
            <a:ext cx="6002447"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Pedagogu</a:t>
            </a:r>
            <a:r>
              <a:rPr lang="en-GB" dirty="0"/>
              <a:t> un </a:t>
            </a:r>
            <a:r>
              <a:rPr lang="en-GB" dirty="0" err="1"/>
              <a:t>darbinieku</a:t>
            </a:r>
            <a:r>
              <a:rPr lang="en-GB" dirty="0"/>
              <a:t> </a:t>
            </a:r>
            <a:r>
              <a:rPr lang="en-GB" dirty="0" err="1"/>
              <a:t>kolektīvs</a:t>
            </a:r>
            <a:endParaRPr lang="en-GB" dirty="0"/>
          </a:p>
        </p:txBody>
      </p:sp>
    </p:spTree>
    <p:extLst>
      <p:ext uri="{BB962C8B-B14F-4D97-AF65-F5344CB8AC3E}">
        <p14:creationId xmlns:p14="http://schemas.microsoft.com/office/powerpoint/2010/main" val="424835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May be an image of 11 people, combine, snowplough and service vehicle">
            <a:extLst>
              <a:ext uri="{FF2B5EF4-FFF2-40B4-BE49-F238E27FC236}">
                <a16:creationId xmlns:a16="http://schemas.microsoft.com/office/drawing/2014/main" id="{7F39A13D-3E60-C5CA-39DC-13E9E2CC6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08" b="2100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97BBDDF-FC2F-16F9-6F13-2FE6A0E3CFB2}"/>
              </a:ext>
            </a:extLst>
          </p:cNvPr>
          <p:cNvSpPr/>
          <p:nvPr/>
        </p:nvSpPr>
        <p:spPr>
          <a:xfrm>
            <a:off x="9750583" y="552643"/>
            <a:ext cx="950614"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a:t>
            </a:r>
          </a:p>
        </p:txBody>
      </p:sp>
    </p:spTree>
    <p:extLst>
      <p:ext uri="{BB962C8B-B14F-4D97-AF65-F5344CB8AC3E}">
        <p14:creationId xmlns:p14="http://schemas.microsoft.com/office/powerpoint/2010/main" val="2347820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8 people and text">
            <a:extLst>
              <a:ext uri="{FF2B5EF4-FFF2-40B4-BE49-F238E27FC236}">
                <a16:creationId xmlns:a16="http://schemas.microsoft.com/office/drawing/2014/main" id="{E22C1FAB-7DB9-0B69-EB83-44B4567B4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0"/>
            <a:ext cx="9374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DB75E61-63F2-9574-F70A-4E42A8979285}"/>
              </a:ext>
            </a:extLst>
          </p:cNvPr>
          <p:cNvSpPr/>
          <p:nvPr/>
        </p:nvSpPr>
        <p:spPr>
          <a:xfrm>
            <a:off x="750770" y="818147"/>
            <a:ext cx="978441"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2.A</a:t>
            </a:r>
          </a:p>
        </p:txBody>
      </p:sp>
    </p:spTree>
    <p:extLst>
      <p:ext uri="{BB962C8B-B14F-4D97-AF65-F5344CB8AC3E}">
        <p14:creationId xmlns:p14="http://schemas.microsoft.com/office/powerpoint/2010/main" val="2449727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10 people">
            <a:extLst>
              <a:ext uri="{FF2B5EF4-FFF2-40B4-BE49-F238E27FC236}">
                <a16:creationId xmlns:a16="http://schemas.microsoft.com/office/drawing/2014/main" id="{C3800111-2704-4B46-EC66-ABC53B5D7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9EEC2ED7-B16C-F281-DBEE-94560CA5B4FE}"/>
              </a:ext>
            </a:extLst>
          </p:cNvPr>
          <p:cNvSpPr/>
          <p:nvPr/>
        </p:nvSpPr>
        <p:spPr>
          <a:xfrm>
            <a:off x="8818076" y="5531667"/>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3.A</a:t>
            </a:r>
          </a:p>
        </p:txBody>
      </p:sp>
    </p:spTree>
    <p:extLst>
      <p:ext uri="{BB962C8B-B14F-4D97-AF65-F5344CB8AC3E}">
        <p14:creationId xmlns:p14="http://schemas.microsoft.com/office/powerpoint/2010/main" val="2065229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y be an image of 5 people and text">
            <a:extLst>
              <a:ext uri="{FF2B5EF4-FFF2-40B4-BE49-F238E27FC236}">
                <a16:creationId xmlns:a16="http://schemas.microsoft.com/office/drawing/2014/main" id="{2C40FCC3-F735-6526-6244-CD3E23E9E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38DDD7D-0C05-BCAD-0515-A1DF2A015A67}"/>
              </a:ext>
            </a:extLst>
          </p:cNvPr>
          <p:cNvSpPr/>
          <p:nvPr/>
        </p:nvSpPr>
        <p:spPr>
          <a:xfrm>
            <a:off x="9325069" y="568557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4.a</a:t>
            </a:r>
          </a:p>
        </p:txBody>
      </p:sp>
    </p:spTree>
    <p:extLst>
      <p:ext uri="{BB962C8B-B14F-4D97-AF65-F5344CB8AC3E}">
        <p14:creationId xmlns:p14="http://schemas.microsoft.com/office/powerpoint/2010/main" val="1886592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69A8-4784-833A-132D-93CD48A3E697}"/>
              </a:ext>
            </a:extLst>
          </p:cNvPr>
          <p:cNvSpPr>
            <a:spLocks noGrp="1"/>
          </p:cNvSpPr>
          <p:nvPr>
            <p:ph type="ctrTitle"/>
          </p:nvPr>
        </p:nvSpPr>
        <p:spPr/>
        <p:txBody>
          <a:bodyPr/>
          <a:lstStyle/>
          <a:p>
            <a:r>
              <a:rPr lang="en-GB" dirty="0" err="1"/>
              <a:t>Paldies</a:t>
            </a:r>
            <a:r>
              <a:rPr lang="en-GB" dirty="0"/>
              <a:t> par </a:t>
            </a:r>
            <a:r>
              <a:rPr lang="en-GB" dirty="0" err="1"/>
              <a:t>uzmanību</a:t>
            </a:r>
            <a:r>
              <a:rPr lang="en-GB" dirty="0"/>
              <a:t>!</a:t>
            </a:r>
          </a:p>
        </p:txBody>
      </p:sp>
    </p:spTree>
    <p:extLst>
      <p:ext uri="{BB962C8B-B14F-4D97-AF65-F5344CB8AC3E}">
        <p14:creationId xmlns:p14="http://schemas.microsoft.com/office/powerpoint/2010/main" val="346826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2456-9B07-C666-8F88-18CDA88C7E15}"/>
              </a:ext>
            </a:extLst>
          </p:cNvPr>
          <p:cNvSpPr>
            <a:spLocks noGrp="1"/>
          </p:cNvSpPr>
          <p:nvPr>
            <p:ph type="title"/>
          </p:nvPr>
        </p:nvSpPr>
        <p:spPr/>
        <p:txBody>
          <a:bodyPr/>
          <a:lstStyle/>
          <a:p>
            <a:pPr algn="ctr"/>
            <a:r>
              <a:rPr lang="lv-LV" b="1" dirty="0">
                <a:solidFill>
                  <a:schemeClr val="accent2">
                    <a:lumMod val="75000"/>
                  </a:schemeClr>
                </a:solidFill>
              </a:rPr>
              <a:t>DĀRZKOPĪBAS KATEDRA</a:t>
            </a:r>
            <a:br>
              <a:rPr lang="en-GB" dirty="0"/>
            </a:br>
            <a:r>
              <a:rPr lang="lv-LV" dirty="0"/>
              <a:t>Nākotnes attīstība</a:t>
            </a:r>
          </a:p>
        </p:txBody>
      </p:sp>
      <p:sp>
        <p:nvSpPr>
          <p:cNvPr id="3" name="Content Placeholder 2">
            <a:extLst>
              <a:ext uri="{FF2B5EF4-FFF2-40B4-BE49-F238E27FC236}">
                <a16:creationId xmlns:a16="http://schemas.microsoft.com/office/drawing/2014/main" id="{B92D639B-3D33-4A03-D1BC-3078CA9C1FDB}"/>
              </a:ext>
            </a:extLst>
          </p:cNvPr>
          <p:cNvSpPr>
            <a:spLocks noGrp="1"/>
          </p:cNvSpPr>
          <p:nvPr>
            <p:ph idx="1"/>
          </p:nvPr>
        </p:nvSpPr>
        <p:spPr>
          <a:xfrm>
            <a:off x="677334" y="2160589"/>
            <a:ext cx="5511710" cy="3880773"/>
          </a:xfrm>
        </p:spPr>
        <p:txBody>
          <a:bodyPr/>
          <a:lstStyle/>
          <a:p>
            <a:r>
              <a:rPr lang="en-GB" sz="2400" dirty="0" err="1">
                <a:solidFill>
                  <a:schemeClr val="accent2">
                    <a:lumMod val="75000"/>
                  </a:schemeClr>
                </a:solidFill>
                <a:latin typeface="Times New Roman" panose="02020603050405020304" pitchFamily="18" charset="0"/>
                <a:cs typeface="Times New Roman" panose="02020603050405020304" pitchFamily="18" charset="0"/>
              </a:rPr>
              <a:t>Plānojam</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en-GB" sz="2400" dirty="0" err="1">
                <a:solidFill>
                  <a:schemeClr val="accent2">
                    <a:lumMod val="75000"/>
                  </a:schemeClr>
                </a:solidFill>
                <a:latin typeface="Times New Roman" panose="02020603050405020304" pitchFamily="18" charset="0"/>
                <a:cs typeface="Times New Roman" panose="02020603050405020304" pitchFamily="18" charset="0"/>
              </a:rPr>
              <a:t>uzsākt</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lv-LV" sz="2400" dirty="0">
                <a:solidFill>
                  <a:schemeClr val="accent2">
                    <a:lumMod val="75000"/>
                  </a:schemeClr>
                </a:solidFill>
                <a:latin typeface="Times New Roman" panose="02020603050405020304" pitchFamily="18" charset="0"/>
                <a:cs typeface="Times New Roman" panose="02020603050405020304" pitchFamily="18" charset="0"/>
              </a:rPr>
              <a:t>5</a:t>
            </a:r>
            <a:r>
              <a:rPr lang="en-GB" sz="2400" dirty="0">
                <a:solidFill>
                  <a:schemeClr val="accent2">
                    <a:lumMod val="75000"/>
                  </a:schemeClr>
                </a:solidFill>
                <a:latin typeface="Times New Roman" panose="02020603050405020304" pitchFamily="18" charset="0"/>
                <a:cs typeface="Times New Roman" panose="02020603050405020304" pitchFamily="18" charset="0"/>
              </a:rPr>
              <a:t>.</a:t>
            </a:r>
            <a:r>
              <a:rPr lang="lv-LV" sz="2400" dirty="0">
                <a:solidFill>
                  <a:schemeClr val="accent2">
                    <a:lumMod val="75000"/>
                  </a:schemeClr>
                </a:solidFill>
                <a:latin typeface="Times New Roman" panose="02020603050405020304" pitchFamily="18" charset="0"/>
                <a:cs typeface="Times New Roman" panose="02020603050405020304" pitchFamily="18" charset="0"/>
              </a:rPr>
              <a:t> LKI </a:t>
            </a:r>
            <a:r>
              <a:rPr lang="en-GB" sz="2400" dirty="0" err="1">
                <a:solidFill>
                  <a:schemeClr val="accent2">
                    <a:lumMod val="75000"/>
                  </a:schemeClr>
                </a:solidFill>
                <a:latin typeface="Times New Roman" panose="02020603050405020304" pitchFamily="18" charset="0"/>
                <a:cs typeface="Times New Roman" panose="02020603050405020304" pitchFamily="18" charset="0"/>
              </a:rPr>
              <a:t>izglītības</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en-GB" sz="2400" dirty="0" err="1">
                <a:solidFill>
                  <a:schemeClr val="accent2">
                    <a:lumMod val="75000"/>
                  </a:schemeClr>
                </a:solidFill>
                <a:latin typeface="Times New Roman" panose="02020603050405020304" pitchFamily="18" charset="0"/>
                <a:cs typeface="Times New Roman" panose="02020603050405020304" pitchFamily="18" charset="0"/>
              </a:rPr>
              <a:t>programmu</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en-GB" sz="2400" dirty="0" err="1">
                <a:solidFill>
                  <a:schemeClr val="accent2">
                    <a:lumMod val="75000"/>
                  </a:schemeClr>
                </a:solidFill>
                <a:latin typeface="Times New Roman" panose="02020603050405020304" pitchFamily="18" charset="0"/>
                <a:cs typeface="Times New Roman" panose="02020603050405020304" pitchFamily="18" charset="0"/>
              </a:rPr>
              <a:t>ar</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en-GB" sz="2400" dirty="0" err="1">
                <a:solidFill>
                  <a:schemeClr val="accent2">
                    <a:lumMod val="75000"/>
                  </a:schemeClr>
                </a:solidFill>
                <a:latin typeface="Times New Roman" panose="02020603050405020304" pitchFamily="18" charset="0"/>
                <a:cs typeface="Times New Roman" panose="02020603050405020304" pitchFamily="18" charset="0"/>
              </a:rPr>
              <a:t>iegūstamo</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en-GB" sz="2400" dirty="0" err="1">
                <a:solidFill>
                  <a:schemeClr val="accent2">
                    <a:lumMod val="75000"/>
                  </a:schemeClr>
                </a:solidFill>
                <a:latin typeface="Times New Roman" panose="02020603050405020304" pitchFamily="18" charset="0"/>
                <a:cs typeface="Times New Roman" panose="02020603050405020304" pitchFamily="18" charset="0"/>
              </a:rPr>
              <a:t>kvalifikāciju</a:t>
            </a:r>
            <a:r>
              <a:rPr lang="en-GB" sz="2400" dirty="0">
                <a:solidFill>
                  <a:schemeClr val="accent2">
                    <a:lumMod val="75000"/>
                  </a:schemeClr>
                </a:solidFill>
                <a:latin typeface="Times New Roman" panose="02020603050405020304" pitchFamily="18" charset="0"/>
                <a:cs typeface="Times New Roman" panose="02020603050405020304" pitchFamily="18" charset="0"/>
              </a:rPr>
              <a:t> </a:t>
            </a:r>
            <a:r>
              <a:rPr lang="lv-LV" sz="2400" dirty="0">
                <a:solidFill>
                  <a:schemeClr val="accent2">
                    <a:lumMod val="75000"/>
                  </a:schemeClr>
                </a:solidFill>
                <a:latin typeface="Times New Roman" panose="02020603050405020304" pitchFamily="18" charset="0"/>
                <a:cs typeface="Times New Roman" panose="02020603050405020304" pitchFamily="18" charset="0"/>
              </a:rPr>
              <a:t>Dārzkopības speciālists</a:t>
            </a:r>
          </a:p>
          <a:p>
            <a:endParaRPr lang="lv-LV" dirty="0">
              <a:solidFill>
                <a:schemeClr val="accent2">
                  <a:lumMod val="75000"/>
                </a:schemeClr>
              </a:solidFill>
            </a:endParaRPr>
          </a:p>
        </p:txBody>
      </p:sp>
      <p:pic>
        <p:nvPicPr>
          <p:cNvPr id="4" name="Picture 3">
            <a:extLst>
              <a:ext uri="{FF2B5EF4-FFF2-40B4-BE49-F238E27FC236}">
                <a16:creationId xmlns:a16="http://schemas.microsoft.com/office/drawing/2014/main" id="{74323892-F7D3-79FC-4E08-99C4415D2537}"/>
              </a:ext>
            </a:extLst>
          </p:cNvPr>
          <p:cNvPicPr/>
          <p:nvPr/>
        </p:nvPicPr>
        <p:blipFill>
          <a:blip r:embed="rId2"/>
          <a:stretch/>
        </p:blipFill>
        <p:spPr>
          <a:xfrm>
            <a:off x="9892748" y="231064"/>
            <a:ext cx="1947286" cy="1155178"/>
          </a:xfrm>
          <a:prstGeom prst="rect">
            <a:avLst/>
          </a:prstGeom>
          <a:ln w="0">
            <a:noFill/>
          </a:ln>
        </p:spPr>
      </p:pic>
      <p:pic>
        <p:nvPicPr>
          <p:cNvPr id="1026" name="Picture 2" descr="Letonika.lv. Enciklopēdijas - Mūzikas literatūras tēmas. Garūta Lūcija">
            <a:extLst>
              <a:ext uri="{FF2B5EF4-FFF2-40B4-BE49-F238E27FC236}">
                <a16:creationId xmlns:a16="http://schemas.microsoft.com/office/drawing/2014/main" id="{2A4343B3-B942-F318-32FE-9AC6955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52" y="2082297"/>
            <a:ext cx="37719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75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164FFC-0423-DAC0-B76D-28FE5A7853E9}"/>
              </a:ext>
            </a:extLst>
          </p:cNvPr>
          <p:cNvSpPr>
            <a:spLocks noGrp="1"/>
          </p:cNvSpPr>
          <p:nvPr>
            <p:ph type="title"/>
          </p:nvPr>
        </p:nvSpPr>
        <p:spPr/>
        <p:txBody>
          <a:bodyPr/>
          <a:lstStyle/>
          <a:p>
            <a:pPr algn="ctr"/>
            <a:r>
              <a:rPr lang="lv-LV" sz="4000" dirty="0"/>
              <a:t>DĀRZKOPĪBA</a:t>
            </a:r>
            <a:br>
              <a:rPr lang="lv-LV" dirty="0"/>
            </a:br>
            <a:r>
              <a:rPr lang="lv-LV" sz="3200" dirty="0"/>
              <a:t>4.PKL Dārzkopības tehniķis</a:t>
            </a:r>
          </a:p>
        </p:txBody>
      </p:sp>
      <p:sp>
        <p:nvSpPr>
          <p:cNvPr id="3" name="Satura vietturis 2">
            <a:extLst>
              <a:ext uri="{FF2B5EF4-FFF2-40B4-BE49-F238E27FC236}">
                <a16:creationId xmlns:a16="http://schemas.microsoft.com/office/drawing/2014/main" id="{16C75FF4-50EF-AC90-3F45-363CEE5874ED}"/>
              </a:ext>
            </a:extLst>
          </p:cNvPr>
          <p:cNvSpPr>
            <a:spLocks noGrp="1"/>
          </p:cNvSpPr>
          <p:nvPr>
            <p:ph idx="1"/>
          </p:nvPr>
        </p:nvSpPr>
        <p:spPr>
          <a:xfrm>
            <a:off x="677334" y="2160589"/>
            <a:ext cx="6300981" cy="4346089"/>
          </a:xfrm>
        </p:spPr>
        <p:txBody>
          <a:bodyPr>
            <a:normAutofit lnSpcReduction="10000"/>
          </a:bodyPr>
          <a:lstStyle/>
          <a:p>
            <a:r>
              <a:rPr lang="lv-LV" sz="2400" dirty="0">
                <a:solidFill>
                  <a:schemeClr val="accent1">
                    <a:lumMod val="50000"/>
                  </a:schemeClr>
                </a:solidFill>
                <a:latin typeface="Times New Roman" panose="02020603050405020304" pitchFamily="18" charset="0"/>
                <a:cs typeface="Times New Roman" panose="02020603050405020304" pitchFamily="18" charset="0"/>
              </a:rPr>
              <a:t>Programmas ietvaros audzēkņi pietiekami nodrošināti ar mazo dārza inventāru un dārza tehniku. </a:t>
            </a:r>
          </a:p>
          <a:p>
            <a:r>
              <a:rPr lang="lv-LV" sz="2400" dirty="0">
                <a:solidFill>
                  <a:schemeClr val="accent1">
                    <a:lumMod val="50000"/>
                  </a:schemeClr>
                </a:solidFill>
                <a:latin typeface="Times New Roman" panose="02020603050405020304" pitchFamily="18" charset="0"/>
                <a:cs typeface="Times New Roman" panose="02020603050405020304" pitchFamily="18" charset="0"/>
              </a:rPr>
              <a:t>Mācību procesa moduļu apguvei </a:t>
            </a:r>
            <a:r>
              <a:rPr lang="lv-LV" sz="2400" b="1" dirty="0">
                <a:solidFill>
                  <a:schemeClr val="accent1">
                    <a:lumMod val="50000"/>
                  </a:schemeClr>
                </a:solidFill>
                <a:latin typeface="Times New Roman" panose="02020603050405020304" pitchFamily="18" charset="0"/>
                <a:cs typeface="Times New Roman" panose="02020603050405020304" pitchFamily="18" charset="0"/>
              </a:rPr>
              <a:t>ir atbilstoši pedagogu resursi</a:t>
            </a:r>
            <a:r>
              <a:rPr lang="lv-LV" sz="2400" dirty="0">
                <a:solidFill>
                  <a:schemeClr val="accent1">
                    <a:lumMod val="50000"/>
                  </a:schemeClr>
                </a:solidFill>
                <a:latin typeface="Times New Roman" panose="02020603050405020304" pitchFamily="18" charset="0"/>
                <a:cs typeface="Times New Roman" panose="02020603050405020304" pitchFamily="18" charset="0"/>
              </a:rPr>
              <a:t>, atsevišķiem moduļiem vai tēmām ir pieaicināti vieslektori.</a:t>
            </a:r>
          </a:p>
          <a:p>
            <a:r>
              <a:rPr lang="lv-LV" sz="2400" b="1" dirty="0">
                <a:solidFill>
                  <a:schemeClr val="accent1">
                    <a:lumMod val="50000"/>
                  </a:schemeClr>
                </a:solidFill>
                <a:latin typeface="Times New Roman" panose="02020603050405020304" pitchFamily="18" charset="0"/>
                <a:cs typeface="Times New Roman" panose="02020603050405020304" pitchFamily="18" charset="0"/>
              </a:rPr>
              <a:t>Mācību procesa ietvaros audzēkņi dodas mācību ekskursijās</a:t>
            </a:r>
            <a:r>
              <a:rPr lang="en-GB" sz="2400" b="1" dirty="0">
                <a:solidFill>
                  <a:schemeClr val="accent1">
                    <a:lumMod val="50000"/>
                  </a:schemeClr>
                </a:solidFill>
                <a:latin typeface="Times New Roman" panose="02020603050405020304" pitchFamily="18" charset="0"/>
                <a:cs typeface="Times New Roman" panose="02020603050405020304" pitchFamily="18" charset="0"/>
              </a:rPr>
              <a:t>/</a:t>
            </a:r>
            <a:r>
              <a:rPr lang="en-GB" sz="2400" b="1" dirty="0" err="1">
                <a:solidFill>
                  <a:schemeClr val="accent1">
                    <a:lumMod val="50000"/>
                  </a:schemeClr>
                </a:solidFill>
                <a:latin typeface="Times New Roman" panose="02020603050405020304" pitchFamily="18" charset="0"/>
                <a:cs typeface="Times New Roman" panose="02020603050405020304" pitchFamily="18" charset="0"/>
              </a:rPr>
              <a:t>praktiskajos</a:t>
            </a:r>
            <a:r>
              <a:rPr lang="en-GB" sz="2400" b="1" dirty="0">
                <a:solidFill>
                  <a:schemeClr val="accent1">
                    <a:lumMod val="50000"/>
                  </a:schemeClr>
                </a:solidFill>
                <a:latin typeface="Times New Roman" panose="02020603050405020304" pitchFamily="18" charset="0"/>
                <a:cs typeface="Times New Roman" panose="02020603050405020304" pitchFamily="18" charset="0"/>
              </a:rPr>
              <a:t> </a:t>
            </a:r>
            <a:r>
              <a:rPr lang="en-GB" sz="2400" b="1" dirty="0" err="1">
                <a:solidFill>
                  <a:schemeClr val="accent1">
                    <a:lumMod val="50000"/>
                  </a:schemeClr>
                </a:solidFill>
                <a:latin typeface="Times New Roman" panose="02020603050405020304" pitchFamily="18" charset="0"/>
                <a:cs typeface="Times New Roman" panose="02020603050405020304" pitchFamily="18" charset="0"/>
              </a:rPr>
              <a:t>darbos</a:t>
            </a:r>
            <a:r>
              <a:rPr lang="lv-LV" sz="2400" b="1" dirty="0">
                <a:solidFill>
                  <a:schemeClr val="accent1">
                    <a:lumMod val="50000"/>
                  </a:schemeClr>
                </a:solidFill>
                <a:latin typeface="Times New Roman" panose="02020603050405020304" pitchFamily="18" charset="0"/>
                <a:cs typeface="Times New Roman" panose="02020603050405020304" pitchFamily="18" charset="0"/>
              </a:rPr>
              <a:t> uz Latvijas labākajām saimniecībām un uzņēmumiem</a:t>
            </a:r>
            <a:r>
              <a:rPr lang="lv-LV" sz="2400" dirty="0">
                <a:solidFill>
                  <a:schemeClr val="accent1">
                    <a:lumMod val="50000"/>
                  </a:schemeClr>
                </a:solidFill>
                <a:latin typeface="Times New Roman" panose="02020603050405020304" pitchFamily="18" charset="0"/>
                <a:cs typeface="Times New Roman" panose="02020603050405020304" pitchFamily="18" charset="0"/>
              </a:rPr>
              <a:t>, lai teorētiskās zināšanas nostiprinātu praksē</a:t>
            </a:r>
            <a:endParaRPr lang="lv-LV" sz="2400" dirty="0"/>
          </a:p>
        </p:txBody>
      </p:sp>
      <p:pic>
        <p:nvPicPr>
          <p:cNvPr id="4" name="Picture 3">
            <a:extLst>
              <a:ext uri="{FF2B5EF4-FFF2-40B4-BE49-F238E27FC236}">
                <a16:creationId xmlns:a16="http://schemas.microsoft.com/office/drawing/2014/main" id="{606F4FA6-A830-C96F-0A24-99E47EAFA9BF}"/>
              </a:ext>
            </a:extLst>
          </p:cNvPr>
          <p:cNvPicPr/>
          <p:nvPr/>
        </p:nvPicPr>
        <p:blipFill>
          <a:blip r:embed="rId2"/>
          <a:stretch/>
        </p:blipFill>
        <p:spPr>
          <a:xfrm>
            <a:off x="9892748" y="231064"/>
            <a:ext cx="1947286" cy="1155178"/>
          </a:xfrm>
          <a:prstGeom prst="rect">
            <a:avLst/>
          </a:prstGeom>
          <a:ln w="0">
            <a:noFill/>
          </a:ln>
        </p:spPr>
      </p:pic>
      <p:pic>
        <p:nvPicPr>
          <p:cNvPr id="6" name="Attēls 5" descr="Attēls, kurā ir persona, apģērbs, ārpus telpām, auglis&#10;&#10;Apraksts ģenerēts automātiski">
            <a:extLst>
              <a:ext uri="{FF2B5EF4-FFF2-40B4-BE49-F238E27FC236}">
                <a16:creationId xmlns:a16="http://schemas.microsoft.com/office/drawing/2014/main" id="{CBACDA4A-88D5-9022-9C6E-2EF64E232928}"/>
              </a:ext>
            </a:extLst>
          </p:cNvPr>
          <p:cNvPicPr>
            <a:picLocks noChangeAspect="1"/>
          </p:cNvPicPr>
          <p:nvPr/>
        </p:nvPicPr>
        <p:blipFill>
          <a:blip r:embed="rId3"/>
          <a:stretch>
            <a:fillRect/>
          </a:stretch>
        </p:blipFill>
        <p:spPr>
          <a:xfrm>
            <a:off x="7883091" y="1523796"/>
            <a:ext cx="3865768" cy="5154357"/>
          </a:xfrm>
          <a:prstGeom prst="rect">
            <a:avLst/>
          </a:prstGeom>
          <a:ln>
            <a:noFill/>
          </a:ln>
          <a:effectLst>
            <a:softEdge rad="112500"/>
          </a:effectLst>
        </p:spPr>
      </p:pic>
    </p:spTree>
    <p:extLst>
      <p:ext uri="{BB962C8B-B14F-4D97-AF65-F5344CB8AC3E}">
        <p14:creationId xmlns:p14="http://schemas.microsoft.com/office/powerpoint/2010/main" val="13913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16BFB1-E133-4922-B734-D9234A505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6007FE19-4485-4093-4DD0-BA210197B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8" r="18802" b="-1"/>
          <a:stretch/>
        </p:blipFill>
        <p:spPr bwMode="auto">
          <a:xfrm>
            <a:off x="643467" y="643467"/>
            <a:ext cx="5291666" cy="557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ttēls 2" descr="Attēls, kurā ir debesis, ārtelpa, stāv, persona&#10;&#10;Apraksts ģenerēts automātiski">
            <a:extLst>
              <a:ext uri="{FF2B5EF4-FFF2-40B4-BE49-F238E27FC236}">
                <a16:creationId xmlns:a16="http://schemas.microsoft.com/office/drawing/2014/main" id="{173FBE51-55E7-A2E0-7ECA-2E32E8134821}"/>
              </a:ext>
            </a:extLst>
          </p:cNvPr>
          <p:cNvPicPr>
            <a:picLocks noChangeAspect="1"/>
          </p:cNvPicPr>
          <p:nvPr/>
        </p:nvPicPr>
        <p:blipFill rotWithShape="1">
          <a:blip r:embed="rId3"/>
          <a:srcRect l="22431" r="6330" b="-1"/>
          <a:stretch/>
        </p:blipFill>
        <p:spPr>
          <a:xfrm>
            <a:off x="6256867" y="643467"/>
            <a:ext cx="5291666" cy="5571066"/>
          </a:xfrm>
          <a:prstGeom prst="rect">
            <a:avLst/>
          </a:prstGeom>
          <a:ln>
            <a:noFill/>
          </a:ln>
          <a:effectLst>
            <a:softEdge rad="112500"/>
          </a:effectLst>
        </p:spPr>
      </p:pic>
      <p:sp>
        <p:nvSpPr>
          <p:cNvPr id="5" name="Taisnstūris 4">
            <a:extLst>
              <a:ext uri="{FF2B5EF4-FFF2-40B4-BE49-F238E27FC236}">
                <a16:creationId xmlns:a16="http://schemas.microsoft.com/office/drawing/2014/main" id="{5D68C463-8E39-0D55-FFF7-1B5D61BE8B46}"/>
              </a:ext>
            </a:extLst>
          </p:cNvPr>
          <p:cNvSpPr/>
          <p:nvPr/>
        </p:nvSpPr>
        <p:spPr>
          <a:xfrm>
            <a:off x="4249271" y="5216434"/>
            <a:ext cx="4052047" cy="1068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Dārzkopības</a:t>
            </a:r>
            <a:r>
              <a:rPr lang="en-GB" dirty="0"/>
              <a:t> </a:t>
            </a:r>
            <a:r>
              <a:rPr lang="en-GB" dirty="0" err="1"/>
              <a:t>tehni</a:t>
            </a:r>
            <a:r>
              <a:rPr lang="lv-LV" dirty="0"/>
              <a:t>ķ</a:t>
            </a:r>
            <a:r>
              <a:rPr lang="en-GB" dirty="0"/>
              <a:t>is</a:t>
            </a:r>
          </a:p>
          <a:p>
            <a:pPr algn="ctr"/>
            <a:r>
              <a:rPr lang="lv-LV" dirty="0"/>
              <a:t>Praktiskās mācības Latvijas saimniecībās un  uzņēmumos</a:t>
            </a:r>
          </a:p>
        </p:txBody>
      </p:sp>
    </p:spTree>
    <p:extLst>
      <p:ext uri="{BB962C8B-B14F-4D97-AF65-F5344CB8AC3E}">
        <p14:creationId xmlns:p14="http://schemas.microsoft.com/office/powerpoint/2010/main" val="11967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2" name="Rectangle 140">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a:extLst>
              <a:ext uri="{FF2B5EF4-FFF2-40B4-BE49-F238E27FC236}">
                <a16:creationId xmlns:a16="http://schemas.microsoft.com/office/drawing/2014/main" id="{80E47306-3011-BA64-153C-7D84904ACB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81" r="11180" b="-3"/>
          <a:stretch/>
        </p:blipFill>
        <p:spPr bwMode="auto">
          <a:xfrm>
            <a:off x="192528" y="171716"/>
            <a:ext cx="3793268" cy="6514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58C17D7B-D948-11D1-8BAC-4915DD9DD2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39" r="19449" b="-1"/>
          <a:stretch/>
        </p:blipFill>
        <p:spPr bwMode="auto">
          <a:xfrm>
            <a:off x="4184538" y="171716"/>
            <a:ext cx="3822924" cy="6514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EE480598-DE65-C025-9C93-FC14572E1F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8" r="21296" b="-3"/>
          <a:stretch/>
        </p:blipFill>
        <p:spPr bwMode="auto">
          <a:xfrm>
            <a:off x="8188032" y="171716"/>
            <a:ext cx="3799007" cy="6514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aisnstūris 3">
            <a:extLst>
              <a:ext uri="{FF2B5EF4-FFF2-40B4-BE49-F238E27FC236}">
                <a16:creationId xmlns:a16="http://schemas.microsoft.com/office/drawing/2014/main" id="{22968A65-2AA1-583D-79BC-B171A9731CA8}"/>
              </a:ext>
            </a:extLst>
          </p:cNvPr>
          <p:cNvSpPr/>
          <p:nvPr/>
        </p:nvSpPr>
        <p:spPr>
          <a:xfrm>
            <a:off x="6257365" y="537881"/>
            <a:ext cx="3822924" cy="925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Dārzkopības</a:t>
            </a:r>
            <a:r>
              <a:rPr lang="en-GB" dirty="0"/>
              <a:t> </a:t>
            </a:r>
            <a:r>
              <a:rPr lang="en-GB" dirty="0" err="1"/>
              <a:t>tehni</a:t>
            </a:r>
            <a:r>
              <a:rPr lang="lv-LV" dirty="0"/>
              <a:t>ķ</a:t>
            </a:r>
            <a:r>
              <a:rPr lang="en-GB" dirty="0"/>
              <a:t>is</a:t>
            </a:r>
          </a:p>
          <a:p>
            <a:pPr algn="ctr"/>
            <a:r>
              <a:rPr lang="lv-LV" dirty="0"/>
              <a:t>Praktiskās mācības Latvijas saimniecībās un  uzņēmumos</a:t>
            </a:r>
          </a:p>
        </p:txBody>
      </p:sp>
    </p:spTree>
    <p:extLst>
      <p:ext uri="{BB962C8B-B14F-4D97-AF65-F5344CB8AC3E}">
        <p14:creationId xmlns:p14="http://schemas.microsoft.com/office/powerpoint/2010/main" val="386595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F6E3AEF-B374-49DB-B665-B60B3433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Fotoattēlā varētu būt 3 cilvēki, mini siltumnīca un stādi">
            <a:extLst>
              <a:ext uri="{FF2B5EF4-FFF2-40B4-BE49-F238E27FC236}">
                <a16:creationId xmlns:a16="http://schemas.microsoft.com/office/drawing/2014/main" id="{16D48989-D3CD-D3C5-3D43-A2BD2C1DB8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10" b="2"/>
          <a:stretch/>
        </p:blipFill>
        <p:spPr bwMode="auto">
          <a:xfrm>
            <a:off x="643467" y="643467"/>
            <a:ext cx="4010828" cy="557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Fotoattēlā varētu būt 8 cilvēki un teksts">
            <a:extLst>
              <a:ext uri="{FF2B5EF4-FFF2-40B4-BE49-F238E27FC236}">
                <a16:creationId xmlns:a16="http://schemas.microsoft.com/office/drawing/2014/main" id="{96931635-F7B9-EF17-B519-807361011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6" r="1186" b="-1"/>
          <a:stretch/>
        </p:blipFill>
        <p:spPr bwMode="auto">
          <a:xfrm>
            <a:off x="4974932" y="643467"/>
            <a:ext cx="6573601" cy="557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49B4F5-E24F-D860-FBDE-823468D2B1D0}"/>
              </a:ext>
            </a:extLst>
          </p:cNvPr>
          <p:cNvSpPr/>
          <p:nvPr/>
        </p:nvSpPr>
        <p:spPr>
          <a:xfrm>
            <a:off x="2390114" y="643467"/>
            <a:ext cx="4526733"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Dārzkopības tehni</a:t>
            </a:r>
            <a:r>
              <a:rPr lang="lv-LV"/>
              <a:t>ķ</a:t>
            </a:r>
            <a:r>
              <a:rPr lang="en-GB"/>
              <a:t>is</a:t>
            </a:r>
          </a:p>
          <a:p>
            <a:pPr algn="ctr"/>
            <a:r>
              <a:rPr lang="lv-LV"/>
              <a:t>Praktiskās mācības Latvijas saimniecībās un  uzņēmumos</a:t>
            </a:r>
            <a:endParaRPr lang="lv-LV" dirty="0"/>
          </a:p>
        </p:txBody>
      </p:sp>
    </p:spTree>
    <p:extLst>
      <p:ext uri="{BB962C8B-B14F-4D97-AF65-F5344CB8AC3E}">
        <p14:creationId xmlns:p14="http://schemas.microsoft.com/office/powerpoint/2010/main" val="325992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914400" y="2294193"/>
            <a:ext cx="8596668" cy="4062362"/>
          </a:xfrm>
        </p:spPr>
        <p:txBody>
          <a:bodyPr>
            <a:normAutofit/>
          </a:bodyPr>
          <a:lstStyle/>
          <a:p>
            <a:pPr lvl="0"/>
            <a:br>
              <a:rPr lang="lv-LV" b="1" dirty="0">
                <a:solidFill>
                  <a:schemeClr val="tx1"/>
                </a:solidFill>
              </a:rPr>
            </a:br>
            <a:br>
              <a:rPr lang="lv-LV" b="1" dirty="0">
                <a:solidFill>
                  <a:schemeClr val="tx1"/>
                </a:solidFill>
              </a:rPr>
            </a:br>
            <a:endParaRPr lang="lv-LV" dirty="0">
              <a:solidFill>
                <a:schemeClr val="tx1"/>
              </a:solidFill>
            </a:endParaRPr>
          </a:p>
        </p:txBody>
      </p:sp>
      <p:sp>
        <p:nvSpPr>
          <p:cNvPr id="6" name="Content Placeholder 9"/>
          <p:cNvSpPr txBox="1">
            <a:spLocks/>
          </p:cNvSpPr>
          <p:nvPr/>
        </p:nvSpPr>
        <p:spPr>
          <a:xfrm>
            <a:off x="2638321" y="501444"/>
            <a:ext cx="6872747" cy="125924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4000" b="1" dirty="0">
                <a:solidFill>
                  <a:schemeClr val="accent2">
                    <a:lumMod val="75000"/>
                  </a:schemeClr>
                </a:solidFill>
              </a:rPr>
              <a:t>DĀRZKOPĪBAS KATEDRA</a:t>
            </a:r>
          </a:p>
          <a:p>
            <a:pPr marL="0" indent="0" algn="ctr">
              <a:buNone/>
            </a:pPr>
            <a:r>
              <a:rPr lang="en-GB" sz="2400" b="1" cap="all" dirty="0" err="1"/>
              <a:t>Programmu</a:t>
            </a:r>
            <a:r>
              <a:rPr lang="en-GB" sz="2400" b="1" cap="all" dirty="0"/>
              <a:t> </a:t>
            </a:r>
            <a:r>
              <a:rPr lang="en-GB" sz="2400" b="1" cap="all" dirty="0" err="1"/>
              <a:t>materiāli</a:t>
            </a:r>
            <a:r>
              <a:rPr lang="en-GB" sz="2400" b="1" cap="all" dirty="0"/>
              <a:t> </a:t>
            </a:r>
            <a:r>
              <a:rPr lang="en-GB" sz="2400" b="1" cap="all" dirty="0" err="1"/>
              <a:t>tehniskā</a:t>
            </a:r>
            <a:r>
              <a:rPr lang="en-GB" sz="2400" b="1" cap="all" dirty="0"/>
              <a:t> </a:t>
            </a:r>
            <a:r>
              <a:rPr lang="en-GB" sz="2400" b="1" cap="all" dirty="0" err="1"/>
              <a:t>bāze</a:t>
            </a:r>
            <a:endParaRPr lang="lv-LV" sz="2400" b="1" dirty="0"/>
          </a:p>
          <a:p>
            <a:pPr marL="0" indent="0">
              <a:buNone/>
            </a:pPr>
            <a:endParaRPr lang="lv-LV" sz="4000" dirty="0"/>
          </a:p>
        </p:txBody>
      </p:sp>
      <p:sp>
        <p:nvSpPr>
          <p:cNvPr id="9" name="Content Placeholder 9"/>
          <p:cNvSpPr txBox="1">
            <a:spLocks/>
          </p:cNvSpPr>
          <p:nvPr/>
        </p:nvSpPr>
        <p:spPr>
          <a:xfrm>
            <a:off x="2638321" y="1938522"/>
            <a:ext cx="6872747" cy="53084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lv-LV" sz="4000" dirty="0"/>
          </a:p>
        </p:txBody>
      </p:sp>
      <p:sp>
        <p:nvSpPr>
          <p:cNvPr id="5" name="Content Placeholder 4">
            <a:extLst>
              <a:ext uri="{FF2B5EF4-FFF2-40B4-BE49-F238E27FC236}">
                <a16:creationId xmlns:a16="http://schemas.microsoft.com/office/drawing/2014/main" id="{976303B8-A8CD-4DD2-852B-C3BC00234A48}"/>
              </a:ext>
            </a:extLst>
          </p:cNvPr>
          <p:cNvSpPr>
            <a:spLocks noGrp="1"/>
          </p:cNvSpPr>
          <p:nvPr>
            <p:ph idx="1"/>
          </p:nvPr>
        </p:nvSpPr>
        <p:spPr>
          <a:xfrm>
            <a:off x="677333" y="1760687"/>
            <a:ext cx="8596669" cy="4975091"/>
          </a:xfrm>
        </p:spPr>
        <p:txBody>
          <a:bodyPr>
            <a:normAutofit fontScale="47500" lnSpcReduction="20000"/>
          </a:bodyPr>
          <a:lstStyle/>
          <a:p>
            <a:pPr marL="285750" indent="-285750">
              <a:buFont typeface="Wingdings" panose="05000000000000000000" pitchFamily="2" charset="2"/>
              <a:buChar char="Ø"/>
            </a:pPr>
            <a:r>
              <a:rPr lang="en-US" sz="3800" dirty="0" err="1">
                <a:latin typeface="Times New Roman" panose="02020603050405020304" pitchFamily="18" charset="0"/>
                <a:cs typeface="Times New Roman" panose="02020603050405020304" pitchFamily="18" charset="0"/>
              </a:rPr>
              <a:t>Lauksaimniecības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tehnikas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laboratorijas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darbu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aprīkojums</a:t>
            </a:r>
            <a:r>
              <a:rPr lang="en-US" sz="3800" dirty="0">
                <a:latin typeface="Times New Roman" panose="02020603050405020304" pitchFamily="18" charset="0"/>
                <a:cs typeface="Times New Roman" panose="02020603050405020304" pitchFamily="18" charset="0"/>
              </a:rPr>
              <a:t> – instrument</a:t>
            </a:r>
            <a:r>
              <a:rPr lang="lv-LV" sz="3800" dirty="0">
                <a:latin typeface="Times New Roman" panose="02020603050405020304" pitchFamily="18" charset="0"/>
                <a:cs typeface="Times New Roman" panose="02020603050405020304" pitchFamily="18" charset="0"/>
              </a:rPr>
              <a:t>i;</a:t>
            </a:r>
          </a:p>
          <a:p>
            <a:pPr marL="285750" indent="-285750">
              <a:buFont typeface="Wingdings" panose="05000000000000000000" pitchFamily="2" charset="2"/>
              <a:buChar char="Ø"/>
            </a:pPr>
            <a:r>
              <a:rPr lang="en-US" sz="3800" dirty="0" err="1">
                <a:latin typeface="Times New Roman" panose="02020603050405020304" pitchFamily="18" charset="0"/>
                <a:cs typeface="Times New Roman" panose="02020603050405020304" pitchFamily="18" charset="0"/>
              </a:rPr>
              <a:t>Siltumnīcu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āra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lauku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laistīšanas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sistēmas</a:t>
            </a:r>
            <a:r>
              <a:rPr lang="en-US" sz="3800" dirty="0">
                <a:latin typeface="Times New Roman" panose="02020603050405020304" pitchFamily="18" charset="0"/>
                <a:cs typeface="Times New Roman" panose="02020603050405020304" pitchFamily="18" charset="0"/>
              </a:rPr>
              <a:t> un </a:t>
            </a:r>
            <a:r>
              <a:rPr lang="en-US" sz="3800" dirty="0" err="1">
                <a:latin typeface="Times New Roman" panose="02020603050405020304" pitchFamily="18" charset="0"/>
                <a:cs typeface="Times New Roman" panose="02020603050405020304" pitchFamily="18" charset="0"/>
              </a:rPr>
              <a:t>siltumnīcu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zemeņu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audzēšanas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plauktu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sistēmas</a:t>
            </a:r>
            <a:r>
              <a:rPr lang="lv-LV" sz="3800" dirty="0">
                <a:latin typeface="Times New Roman" panose="02020603050405020304" pitchFamily="18" charset="0"/>
                <a:cs typeface="Times New Roman" panose="02020603050405020304" pitchFamily="18" charset="0"/>
              </a:rPr>
              <a:t>;</a:t>
            </a:r>
            <a:r>
              <a:rPr lang="en-US" sz="3800" dirty="0">
                <a:latin typeface="Times New Roman" panose="02020603050405020304" pitchFamily="18" charset="0"/>
                <a:cs typeface="Times New Roman" panose="02020603050405020304" pitchFamily="18" charset="0"/>
              </a:rPr>
              <a:t> </a:t>
            </a:r>
            <a:endParaRPr lang="lv-LV" sz="3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800" dirty="0" err="1">
                <a:latin typeface="Times New Roman" panose="02020603050405020304" pitchFamily="18" charset="0"/>
                <a:cs typeface="Times New Roman" panose="02020603050405020304" pitchFamily="18" charset="0"/>
              </a:rPr>
              <a:t>Augu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audu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kultūru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laboratorijas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audzēšanas</a:t>
            </a:r>
            <a:r>
              <a:rPr lang="en-US" sz="3800" dirty="0">
                <a:latin typeface="Times New Roman" panose="02020603050405020304" pitchFamily="18" charset="0"/>
                <a:cs typeface="Times New Roman" panose="02020603050405020304" pitchFamily="18" charset="0"/>
              </a:rPr>
              <a:t> un </a:t>
            </a:r>
            <a:r>
              <a:rPr lang="en-US" sz="3800" dirty="0" err="1">
                <a:latin typeface="Times New Roman" panose="02020603050405020304" pitchFamily="18" charset="0"/>
                <a:cs typeface="Times New Roman" panose="02020603050405020304" pitchFamily="18" charset="0"/>
              </a:rPr>
              <a:t>aklimatizācijas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plauktu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sistēmas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ar</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atbilstošu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gaismas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intensitāti</a:t>
            </a:r>
            <a:r>
              <a:rPr lang="en-US" sz="3800" dirty="0">
                <a:latin typeface="Times New Roman" panose="02020603050405020304" pitchFamily="18" charset="0"/>
                <a:cs typeface="Times New Roman" panose="02020603050405020304" pitchFamily="18" charset="0"/>
              </a:rPr>
              <a:t> um </a:t>
            </a:r>
            <a:r>
              <a:rPr lang="en-US" sz="3800" dirty="0" err="1">
                <a:latin typeface="Times New Roman" panose="02020603050405020304" pitchFamily="18" charset="0"/>
                <a:cs typeface="Times New Roman" panose="02020603050405020304" pitchFamily="18" charset="0"/>
              </a:rPr>
              <a:t>fotoperiodu</a:t>
            </a:r>
            <a:r>
              <a:rPr lang="lv-LV" sz="3800" dirty="0">
                <a:latin typeface="Times New Roman" panose="02020603050405020304" pitchFamily="18" charset="0"/>
                <a:cs typeface="Times New Roman" panose="02020603050405020304" pitchFamily="18" charset="0"/>
              </a:rPr>
              <a:t>;</a:t>
            </a:r>
            <a:endParaRPr lang="lv-LV" sz="3800" kern="0" dirty="0">
              <a:uFill>
                <a:solidFill>
                  <a:srgbClr val="000000"/>
                </a:solidFill>
              </a:u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v-LV" sz="3800" kern="0" dirty="0">
                <a:uFill>
                  <a:solidFill>
                    <a:srgbClr val="000000"/>
                  </a:solidFill>
                </a:uFill>
                <a:latin typeface="Times New Roman" panose="02020603050405020304" pitchFamily="18" charset="0"/>
                <a:ea typeface="Arial Unicode MS"/>
                <a:cs typeface="Times New Roman" panose="02020603050405020304" pitchFamily="18" charset="0"/>
              </a:rPr>
              <a:t>Ar izejvielām un materiāliem tiek nodrošināta mācību siltumnīca, iegādāts mazvērtīgais inventārs;</a:t>
            </a:r>
          </a:p>
          <a:p>
            <a:pPr marL="285750" indent="-285750">
              <a:buFont typeface="Wingdings" panose="05000000000000000000" pitchFamily="2" charset="2"/>
              <a:buChar char="Ø"/>
            </a:pPr>
            <a:r>
              <a:rPr lang="lv-LV" sz="3800" kern="0" dirty="0">
                <a:uFill>
                  <a:solidFill>
                    <a:srgbClr val="000000"/>
                  </a:solidFill>
                </a:uFill>
                <a:latin typeface="Times New Roman" panose="02020603050405020304" pitchFamily="18" charset="0"/>
                <a:ea typeface="Arial Unicode MS"/>
                <a:cs typeface="Times New Roman" panose="02020603050405020304" pitchFamily="18" charset="0"/>
              </a:rPr>
              <a:t>Ik gadu skolas teritorijā tiek iesētas atklāta lauka dārzeņu platības, tiek iekopta platība augļu dārzam, kā arī iekārtota pavairošanas lauka platība (atklātā laukā un zem seguma);</a:t>
            </a:r>
          </a:p>
          <a:p>
            <a:pPr marL="285750" indent="-285750">
              <a:buFont typeface="Wingdings" panose="05000000000000000000" pitchFamily="2" charset="2"/>
              <a:buChar char="Ø"/>
            </a:pPr>
            <a:r>
              <a:rPr lang="lv-LV" sz="3800" dirty="0">
                <a:latin typeface="Times New Roman" panose="02020603050405020304" pitchFamily="18" charset="0"/>
                <a:ea typeface="Calibri" panose="020F0502020204030204" pitchFamily="34" charset="0"/>
                <a:cs typeface="Times New Roman" panose="02020603050405020304" pitchFamily="18" charset="0"/>
              </a:rPr>
              <a:t>Ik gadu pēc jaunākajiem katalogiem tiek iegādāti: stādi, augu sēklas, mātesaugi, potcelmi, jaunstādi;</a:t>
            </a:r>
          </a:p>
          <a:p>
            <a:pPr marL="285750" indent="-285750">
              <a:buFont typeface="Wingdings" panose="05000000000000000000" pitchFamily="2" charset="2"/>
              <a:buChar char="Ø"/>
            </a:pPr>
            <a:r>
              <a:rPr lang="lv-LV" sz="3800" dirty="0">
                <a:latin typeface="Times New Roman" panose="02020603050405020304" pitchFamily="18" charset="0"/>
                <a:ea typeface="Calibri" panose="020F0502020204030204" pitchFamily="34" charset="0"/>
                <a:cs typeface="Times New Roman" panose="02020603050405020304" pitchFamily="18" charset="0"/>
              </a:rPr>
              <a:t>2020. gada nogalē iegādāts traktortehnikas vadītāja apmācību papildaprīkojums </a:t>
            </a:r>
            <a:r>
              <a:rPr lang="lv-LV" sz="3800" kern="0" dirty="0">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a:t>
            </a:r>
            <a:r>
              <a:rPr lang="lv-LV" sz="3800" kern="0" dirty="0">
                <a:uFill>
                  <a:solidFill>
                    <a:srgbClr val="000000"/>
                  </a:solidFill>
                </a:uFill>
                <a:latin typeface="Times New Roman" panose="02020603050405020304" pitchFamily="18" charset="0"/>
                <a:ea typeface="Arial Unicode MS"/>
                <a:cs typeface="Times New Roman" panose="02020603050405020304" pitchFamily="18" charset="0"/>
              </a:rPr>
              <a:t>raktortehnikas agregāti (augsnes apstrādes diski);</a:t>
            </a:r>
            <a:endParaRPr lang="lv-LV" sz="3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lv-LV" sz="3800" dirty="0">
                <a:latin typeface="Times New Roman" panose="02020603050405020304" pitchFamily="18" charset="0"/>
                <a:ea typeface="Calibri" panose="020F0502020204030204" pitchFamily="34" charset="0"/>
                <a:cs typeface="Times New Roman" panose="02020603050405020304" pitchFamily="18" charset="0"/>
              </a:rPr>
              <a:t>Dārza un parka kopšanas mazā tehnika - A kategorijas traktors Avant ar dažāda veida aprīkojumu;</a:t>
            </a:r>
          </a:p>
          <a:p>
            <a:pPr marL="285750" indent="-285750">
              <a:buFont typeface="Wingdings" panose="05000000000000000000" pitchFamily="2" charset="2"/>
              <a:buChar char="Ø"/>
            </a:pPr>
            <a:r>
              <a:rPr lang="lv-LV" sz="3800" dirty="0">
                <a:latin typeface="Times New Roman" panose="02020603050405020304" pitchFamily="18" charset="0"/>
                <a:ea typeface="Calibri" panose="020F0502020204030204" pitchFamily="34" charset="0"/>
                <a:cs typeface="Times New Roman" panose="02020603050405020304" pitchFamily="18" charset="0"/>
              </a:rPr>
              <a:t>Zāliena pļaušanas raiders Husqvarna;</a:t>
            </a:r>
          </a:p>
          <a:p>
            <a:endParaRPr lang="en-GB" dirty="0"/>
          </a:p>
        </p:txBody>
      </p:sp>
      <p:pic>
        <p:nvPicPr>
          <p:cNvPr id="3" name="Picture 3">
            <a:extLst>
              <a:ext uri="{FF2B5EF4-FFF2-40B4-BE49-F238E27FC236}">
                <a16:creationId xmlns:a16="http://schemas.microsoft.com/office/drawing/2014/main" id="{37E3DF0E-7B98-2FB6-FB39-3DEEAF4A92E7}"/>
              </a:ext>
            </a:extLst>
          </p:cNvPr>
          <p:cNvPicPr/>
          <p:nvPr/>
        </p:nvPicPr>
        <p:blipFill>
          <a:blip r:embed="rId2"/>
          <a:stretch/>
        </p:blipFill>
        <p:spPr>
          <a:xfrm>
            <a:off x="9892748" y="231064"/>
            <a:ext cx="1947286" cy="1155178"/>
          </a:xfrm>
          <a:prstGeom prst="rect">
            <a:avLst/>
          </a:prstGeom>
          <a:ln w="0">
            <a:noFill/>
          </a:ln>
        </p:spPr>
      </p:pic>
    </p:spTree>
    <p:extLst>
      <p:ext uri="{BB962C8B-B14F-4D97-AF65-F5344CB8AC3E}">
        <p14:creationId xmlns:p14="http://schemas.microsoft.com/office/powerpoint/2010/main" val="36070392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3310</TotalTime>
  <Words>1221</Words>
  <Application>Microsoft Office PowerPoint</Application>
  <PresentationFormat>Widescreen</PresentationFormat>
  <Paragraphs>124</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Times New Roman</vt:lpstr>
      <vt:lpstr>Trebuchet MS</vt:lpstr>
      <vt:lpstr>Wingdings</vt:lpstr>
      <vt:lpstr>Wingdings 3</vt:lpstr>
      <vt:lpstr>Facet</vt:lpstr>
      <vt:lpstr>  </vt:lpstr>
      <vt:lpstr>  </vt:lpstr>
      <vt:lpstr>DĀRZKOPĪBAS KATEDRA Īstenotās programmas</vt:lpstr>
      <vt:lpstr>DĀRZKOPĪBAS KATEDRA Nākotnes attīstība</vt:lpstr>
      <vt:lpstr>DĀRZKOPĪBA 4.PKL Dārzkopības tehniķis</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DĀRZKOPĪBAS KATEDRA Dalība starptautiskos konkursos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Bulduru Dārzkopības vidusskolas KATEDRU DARBĪBAS PĀRSKATS PAR 2019./2020. MĀCĪBU GADU UN TĀS ATTĪSTĪBAS PLĀNS</dc:title>
  <dc:creator>bulduri</dc:creator>
  <cp:lastModifiedBy>Gunta Krastiņa</cp:lastModifiedBy>
  <cp:revision>103</cp:revision>
  <dcterms:created xsi:type="dcterms:W3CDTF">2020-02-19T14:33:35Z</dcterms:created>
  <dcterms:modified xsi:type="dcterms:W3CDTF">2024-03-01T07:16:35Z</dcterms:modified>
</cp:coreProperties>
</file>