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8" r:id="rId1"/>
  </p:sldMasterIdLst>
  <p:notesMasterIdLst>
    <p:notesMasterId r:id="rId10"/>
  </p:notesMasterIdLst>
  <p:sldIdLst>
    <p:sldId id="256" r:id="rId2"/>
    <p:sldId id="2195" r:id="rId3"/>
    <p:sldId id="2193" r:id="rId4"/>
    <p:sldId id="2174" r:id="rId5"/>
    <p:sldId id="2179" r:id="rId6"/>
    <p:sldId id="2196" r:id="rId7"/>
    <p:sldId id="2197" r:id="rId8"/>
    <p:sldId id="2155" r:id="rId9"/>
  </p:sldIdLst>
  <p:sldSz cx="12192000" cy="6858000"/>
  <p:notesSz cx="6858000" cy="9144000"/>
  <p:embeddedFontLst>
    <p:embeddedFont>
      <p:font typeface="Arial Narrow" panose="020B0606020202030204" pitchFamily="34" charset="0"/>
      <p:regular r:id="rId11"/>
      <p:bold r:id="rId12"/>
      <p:italic r:id="rId13"/>
      <p:boldItalic r:id="rId14"/>
    </p:embeddedFont>
    <p:embeddedFont>
      <p:font typeface="Bahnschrift Condensed" panose="020B0502040204020203" pitchFamily="34" charset="0"/>
      <p:regular r:id="rId15"/>
      <p:bold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Georgia" panose="02040502050405020303" pitchFamily="18" charset="0"/>
      <p:regular r:id="rId23"/>
      <p:bold r:id="rId24"/>
      <p:italic r:id="rId25"/>
      <p:boldItalic r:id="rId26"/>
    </p:embeddedFont>
  </p:embeddedFontLst>
  <p:defaultTextStyle>
    <a:defPPr>
      <a:defRPr lang="en-US"/>
    </a:defPPr>
    <a:lvl1pPr marL="0" algn="l" defTabSz="457200" rtl="0" eaLnBrk="0" latinLnBrk="0" hangingPunct="1">
      <a:defRPr sz="1800" kern="1200">
        <a:solidFill>
          <a:schemeClr val="tx1"/>
        </a:solidFill>
        <a:latin typeface="+mn-lt"/>
        <a:ea typeface="+mn-ea"/>
        <a:cs typeface="+mn-cs"/>
      </a:defRPr>
    </a:lvl1pPr>
    <a:lvl2pPr marL="457200" algn="l" defTabSz="457200" rtl="0" eaLnBrk="0" latinLnBrk="0" hangingPunct="1">
      <a:defRPr sz="1800" kern="1200">
        <a:solidFill>
          <a:schemeClr val="tx1"/>
        </a:solidFill>
        <a:latin typeface="+mn-lt"/>
        <a:ea typeface="+mn-ea"/>
        <a:cs typeface="+mn-cs"/>
      </a:defRPr>
    </a:lvl2pPr>
    <a:lvl3pPr marL="914400" algn="l" defTabSz="457200" rtl="0" eaLnBrk="0" latinLnBrk="0" hangingPunct="1">
      <a:defRPr sz="1800" kern="1200">
        <a:solidFill>
          <a:schemeClr val="tx1"/>
        </a:solidFill>
        <a:latin typeface="+mn-lt"/>
        <a:ea typeface="+mn-ea"/>
        <a:cs typeface="+mn-cs"/>
      </a:defRPr>
    </a:lvl3pPr>
    <a:lvl4pPr marL="1371600" algn="l" defTabSz="457200" rtl="0" eaLnBrk="0" latinLnBrk="0" hangingPunct="1">
      <a:defRPr sz="1800" kern="1200">
        <a:solidFill>
          <a:schemeClr val="tx1"/>
        </a:solidFill>
        <a:latin typeface="+mn-lt"/>
        <a:ea typeface="+mn-ea"/>
        <a:cs typeface="+mn-cs"/>
      </a:defRPr>
    </a:lvl4pPr>
    <a:lvl5pPr marL="1828800" algn="l" defTabSz="457200" rtl="0" eaLnBrk="0" latinLnBrk="0" hangingPunct="1">
      <a:defRPr sz="1800" kern="1200">
        <a:solidFill>
          <a:schemeClr val="tx1"/>
        </a:solidFill>
        <a:latin typeface="+mn-lt"/>
        <a:ea typeface="+mn-ea"/>
        <a:cs typeface="+mn-cs"/>
      </a:defRPr>
    </a:lvl5pPr>
    <a:lvl6pPr marL="2286000" algn="l" defTabSz="457200" rtl="0" eaLnBrk="0" latinLnBrk="0" hangingPunct="1">
      <a:defRPr sz="1800" kern="1200">
        <a:solidFill>
          <a:schemeClr val="tx1"/>
        </a:solidFill>
        <a:latin typeface="+mn-lt"/>
        <a:ea typeface="+mn-ea"/>
        <a:cs typeface="+mn-cs"/>
      </a:defRPr>
    </a:lvl6pPr>
    <a:lvl7pPr marL="2743200" algn="l" defTabSz="457200" rtl="0" eaLnBrk="0" latinLnBrk="0" hangingPunct="1">
      <a:defRPr sz="1800" kern="1200">
        <a:solidFill>
          <a:schemeClr val="tx1"/>
        </a:solidFill>
        <a:latin typeface="+mn-lt"/>
        <a:ea typeface="+mn-ea"/>
        <a:cs typeface="+mn-cs"/>
      </a:defRPr>
    </a:lvl7pPr>
    <a:lvl8pPr marL="3200400" algn="l" defTabSz="457200" rtl="0" eaLnBrk="0" latinLnBrk="0" hangingPunct="1">
      <a:defRPr sz="1800" kern="1200">
        <a:solidFill>
          <a:schemeClr val="tx1"/>
        </a:solidFill>
        <a:latin typeface="+mn-lt"/>
        <a:ea typeface="+mn-ea"/>
        <a:cs typeface="+mn-cs"/>
      </a:defRPr>
    </a:lvl8pPr>
    <a:lvl9pPr marL="3657600" algn="l" defTabSz="457200" rtl="0" eaLnBrk="0"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056"/>
    <a:srgbClr val="0D5240"/>
    <a:srgbClr val="AEC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6154" autoAdjust="0"/>
  </p:normalViewPr>
  <p:slideViewPr>
    <p:cSldViewPr snapToObjects="1">
      <p:cViewPr varScale="1">
        <p:scale>
          <a:sx n="69" d="100"/>
          <a:sy n="69" d="100"/>
        </p:scale>
        <p:origin x="658" y="6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C7FEC-6248-45F7-AFF0-B2A5F0C7FFB6}" type="datetimeFigureOut">
              <a:rPr lang="lv-LV" smtClean="0"/>
              <a:t>10.03.2023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575F0-64A4-4E9F-B158-464524A34ECB}" type="slidenum">
              <a:rPr lang="lv-LV" smtClean="0"/>
              <a:t>‹#›</a:t>
            </a:fld>
            <a:endParaRPr lang="lv-LV"/>
          </a:p>
        </p:txBody>
      </p:sp>
    </p:spTree>
    <p:extLst>
      <p:ext uri="{BB962C8B-B14F-4D97-AF65-F5344CB8AC3E}">
        <p14:creationId xmlns:p14="http://schemas.microsoft.com/office/powerpoint/2010/main" val="112524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1B575F0-64A4-4E9F-B158-464524A34ECB}" type="slidenum">
              <a:rPr lang="lv-LV" smtClean="0"/>
              <a:t>1</a:t>
            </a:fld>
            <a:endParaRPr lang="lv-LV"/>
          </a:p>
        </p:txBody>
      </p:sp>
    </p:spTree>
    <p:extLst>
      <p:ext uri="{BB962C8B-B14F-4D97-AF65-F5344CB8AC3E}">
        <p14:creationId xmlns:p14="http://schemas.microsoft.com/office/powerpoint/2010/main" val="76632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1B575F0-64A4-4E9F-B158-464524A34ECB}" type="slidenum">
              <a:rPr lang="lv-LV" smtClean="0"/>
              <a:t>5</a:t>
            </a:fld>
            <a:endParaRPr lang="lv-LV"/>
          </a:p>
        </p:txBody>
      </p:sp>
    </p:spTree>
    <p:extLst>
      <p:ext uri="{BB962C8B-B14F-4D97-AF65-F5344CB8AC3E}">
        <p14:creationId xmlns:p14="http://schemas.microsoft.com/office/powerpoint/2010/main" val="347345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Pareto</a:t>
            </a:r>
            <a:r>
              <a:rPr lang="lv-LV" baseline="0" dirty="0"/>
              <a:t> princips tikai nenorāda, kuras ir tās 20% vajadzīgās grāmatas.</a:t>
            </a:r>
            <a:endParaRPr lang="lv-LV" dirty="0"/>
          </a:p>
        </p:txBody>
      </p:sp>
      <p:sp>
        <p:nvSpPr>
          <p:cNvPr id="4" name="Slide Number Placeholder 3"/>
          <p:cNvSpPr>
            <a:spLocks noGrp="1"/>
          </p:cNvSpPr>
          <p:nvPr>
            <p:ph type="sldNum" sz="quarter" idx="10"/>
          </p:nvPr>
        </p:nvSpPr>
        <p:spPr/>
        <p:txBody>
          <a:bodyPr/>
          <a:lstStyle/>
          <a:p>
            <a:fld id="{91B575F0-64A4-4E9F-B158-464524A34ECB}" type="slidenum">
              <a:rPr lang="lv-LV" smtClean="0"/>
              <a:t>8</a:t>
            </a:fld>
            <a:endParaRPr lang="lv-LV"/>
          </a:p>
        </p:txBody>
      </p:sp>
    </p:spTree>
    <p:extLst>
      <p:ext uri="{BB962C8B-B14F-4D97-AF65-F5344CB8AC3E}">
        <p14:creationId xmlns:p14="http://schemas.microsoft.com/office/powerpoint/2010/main" val="1444365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ullapa">
    <p:bg>
      <p:bgPr>
        <a:solidFill>
          <a:srgbClr val="11705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F0D3D-C53E-C879-37EA-29D3618E362B}"/>
              </a:ext>
            </a:extLst>
          </p:cNvPr>
          <p:cNvPicPr>
            <a:picLocks noChangeAspect="1"/>
          </p:cNvPicPr>
          <p:nvPr userDrawn="1"/>
        </p:nvPicPr>
        <p:blipFill>
          <a:blip r:embed="rId2"/>
          <a:stretch>
            <a:fillRect/>
          </a:stretch>
        </p:blipFill>
        <p:spPr>
          <a:xfrm>
            <a:off x="607545" y="680300"/>
            <a:ext cx="2501900" cy="1295400"/>
          </a:xfrm>
          <a:prstGeom prst="rect">
            <a:avLst/>
          </a:prstGeom>
        </p:spPr>
      </p:pic>
      <p:pic>
        <p:nvPicPr>
          <p:cNvPr id="3" name="Picture 2">
            <a:extLst>
              <a:ext uri="{FF2B5EF4-FFF2-40B4-BE49-F238E27FC236}">
                <a16:creationId xmlns:a16="http://schemas.microsoft.com/office/drawing/2014/main" id="{71099914-357E-BAE1-AD9A-6DD960B96612}"/>
              </a:ext>
            </a:extLst>
          </p:cNvPr>
          <p:cNvPicPr>
            <a:picLocks noChangeAspect="1"/>
          </p:cNvPicPr>
          <p:nvPr userDrawn="1"/>
        </p:nvPicPr>
        <p:blipFill>
          <a:blip r:embed="rId3"/>
          <a:stretch>
            <a:fillRect/>
          </a:stretch>
        </p:blipFill>
        <p:spPr>
          <a:xfrm>
            <a:off x="6678661" y="-731006"/>
            <a:ext cx="10217070" cy="7589006"/>
          </a:xfrm>
          <a:prstGeom prst="rect">
            <a:avLst/>
          </a:prstGeom>
        </p:spPr>
      </p:pic>
      <p:pic>
        <p:nvPicPr>
          <p:cNvPr id="5" name="Picture 4">
            <a:extLst>
              <a:ext uri="{FF2B5EF4-FFF2-40B4-BE49-F238E27FC236}">
                <a16:creationId xmlns:a16="http://schemas.microsoft.com/office/drawing/2014/main" id="{B3C49A5D-0BA9-4F0A-A451-93E2CEBF615B}"/>
              </a:ext>
            </a:extLst>
          </p:cNvPr>
          <p:cNvPicPr>
            <a:picLocks noChangeAspect="1"/>
          </p:cNvPicPr>
          <p:nvPr userDrawn="1"/>
        </p:nvPicPr>
        <p:blipFill>
          <a:blip r:embed="rId4">
            <a:alphaModFix amt="20000"/>
          </a:blip>
          <a:stretch>
            <a:fillRect/>
          </a:stretch>
        </p:blipFill>
        <p:spPr>
          <a:xfrm>
            <a:off x="-977281" y="2829101"/>
            <a:ext cx="4038600" cy="4038600"/>
          </a:xfrm>
          <a:prstGeom prst="rect">
            <a:avLst/>
          </a:prstGeom>
        </p:spPr>
      </p:pic>
      <p:sp>
        <p:nvSpPr>
          <p:cNvPr id="9" name="Title 1">
            <a:extLst>
              <a:ext uri="{FF2B5EF4-FFF2-40B4-BE49-F238E27FC236}">
                <a16:creationId xmlns:a16="http://schemas.microsoft.com/office/drawing/2014/main" id="{B072C779-87A2-5551-9F0F-76964EF82AD4}"/>
              </a:ext>
            </a:extLst>
          </p:cNvPr>
          <p:cNvSpPr>
            <a:spLocks noGrp="1"/>
          </p:cNvSpPr>
          <p:nvPr>
            <p:ph type="title"/>
          </p:nvPr>
        </p:nvSpPr>
        <p:spPr>
          <a:xfrm>
            <a:off x="3166793" y="2996952"/>
            <a:ext cx="5977880" cy="1324800"/>
          </a:xfrm>
          <a:prstGeom prst="rect">
            <a:avLst/>
          </a:prstGeom>
        </p:spPr>
        <p:txBody>
          <a:bodyPr/>
          <a:lstStyle>
            <a:lvl1pPr>
              <a:defRPr>
                <a:solidFill>
                  <a:schemeClr val="bg1"/>
                </a:solidFill>
              </a:defRPr>
            </a:lvl1pPr>
          </a:lstStyle>
          <a:p>
            <a:r>
              <a:rPr lang="en-GB"/>
              <a:t>Click to edit Master title style</a:t>
            </a:r>
            <a:endParaRPr lang="x-none"/>
          </a:p>
        </p:txBody>
      </p:sp>
    </p:spTree>
    <p:extLst>
      <p:ext uri="{BB962C8B-B14F-4D97-AF65-F5344CB8AC3E}">
        <p14:creationId xmlns:p14="http://schemas.microsoft.com/office/powerpoint/2010/main" val="3946643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직사각형 23">
            <a:extLst>
              <a:ext uri="{FF2B5EF4-FFF2-40B4-BE49-F238E27FC236}">
                <a16:creationId xmlns:a16="http://schemas.microsoft.com/office/drawing/2014/main" id="{5CFAB907-F2E5-689F-B1AC-8CB4558993EE}"/>
              </a:ext>
            </a:extLst>
          </p:cNvPr>
          <p:cNvSpPr/>
          <p:nvPr userDrawn="1"/>
        </p:nvSpPr>
        <p:spPr>
          <a:xfrm>
            <a:off x="0" y="0"/>
            <a:ext cx="3083859" cy="6858000"/>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dirty="0">
              <a:latin typeface="Calibri Light" panose="020F0302020204030204" pitchFamily="34" charset="0"/>
            </a:endParaRPr>
          </a:p>
        </p:txBody>
      </p:sp>
      <p:sp>
        <p:nvSpPr>
          <p:cNvPr id="9" name="그림 개체 틀 5">
            <a:extLst>
              <a:ext uri="{FF2B5EF4-FFF2-40B4-BE49-F238E27FC236}">
                <a16:creationId xmlns:a16="http://schemas.microsoft.com/office/drawing/2014/main" id="{28584708-B22C-A5F1-71E5-032AD4E4DC3D}"/>
              </a:ext>
            </a:extLst>
          </p:cNvPr>
          <p:cNvSpPr>
            <a:spLocks noGrp="1"/>
          </p:cNvSpPr>
          <p:nvPr>
            <p:ph type="pic" sz="quarter" idx="17"/>
          </p:nvPr>
        </p:nvSpPr>
        <p:spPr>
          <a:xfrm>
            <a:off x="1360968" y="1015409"/>
            <a:ext cx="3388245" cy="4827182"/>
          </a:xfrm>
          <a:prstGeom prst="rect">
            <a:avLst/>
          </a:prstGeom>
        </p:spPr>
        <p:txBody>
          <a:bodyPr/>
          <a:lstStyle>
            <a:lvl1pPr>
              <a:defRPr b="0" i="0"/>
            </a:lvl1pPr>
          </a:lstStyle>
          <a:p>
            <a:endParaRPr kumimoji="1" lang="ko-KR" altLang="en-US" dirty="0"/>
          </a:p>
        </p:txBody>
      </p:sp>
      <p:sp>
        <p:nvSpPr>
          <p:cNvPr id="10" name="그림 개체 틀 5">
            <a:extLst>
              <a:ext uri="{FF2B5EF4-FFF2-40B4-BE49-F238E27FC236}">
                <a16:creationId xmlns:a16="http://schemas.microsoft.com/office/drawing/2014/main" id="{BBFF7FF2-A8F6-4851-5BE7-FD9CF023BE0A}"/>
              </a:ext>
            </a:extLst>
          </p:cNvPr>
          <p:cNvSpPr>
            <a:spLocks noGrp="1"/>
          </p:cNvSpPr>
          <p:nvPr>
            <p:ph type="pic" sz="quarter" idx="18"/>
          </p:nvPr>
        </p:nvSpPr>
        <p:spPr>
          <a:xfrm>
            <a:off x="4749213" y="1015410"/>
            <a:ext cx="2884965" cy="2004238"/>
          </a:xfrm>
          <a:prstGeom prst="rect">
            <a:avLst/>
          </a:prstGeom>
        </p:spPr>
        <p:txBody>
          <a:bodyPr/>
          <a:lstStyle>
            <a:lvl1pPr>
              <a:defRPr b="0" i="0"/>
            </a:lvl1pPr>
          </a:lstStyle>
          <a:p>
            <a:endParaRPr kumimoji="1" lang="ko-KR" altLang="en-US" dirty="0"/>
          </a:p>
        </p:txBody>
      </p:sp>
      <p:pic>
        <p:nvPicPr>
          <p:cNvPr id="3" name="Picture 2">
            <a:extLst>
              <a:ext uri="{FF2B5EF4-FFF2-40B4-BE49-F238E27FC236}">
                <a16:creationId xmlns:a16="http://schemas.microsoft.com/office/drawing/2014/main" id="{C5287E79-9AE8-513A-6C38-294D8FF83506}"/>
              </a:ext>
            </a:extLst>
          </p:cNvPr>
          <p:cNvPicPr>
            <a:picLocks noChangeAspect="1"/>
          </p:cNvPicPr>
          <p:nvPr userDrawn="1"/>
        </p:nvPicPr>
        <p:blipFill>
          <a:blip r:embed="rId2">
            <a:biLevel thresh="25000"/>
          </a:blip>
          <a:stretch>
            <a:fillRect/>
          </a:stretch>
        </p:blipFill>
        <p:spPr>
          <a:xfrm>
            <a:off x="353239" y="339379"/>
            <a:ext cx="954714" cy="494319"/>
          </a:xfrm>
          <a:prstGeom prst="rect">
            <a:avLst/>
          </a:prstGeom>
        </p:spPr>
      </p:pic>
      <p:pic>
        <p:nvPicPr>
          <p:cNvPr id="4" name="Picture 3">
            <a:extLst>
              <a:ext uri="{FF2B5EF4-FFF2-40B4-BE49-F238E27FC236}">
                <a16:creationId xmlns:a16="http://schemas.microsoft.com/office/drawing/2014/main" id="{EF1D81F4-14C7-36BE-BA67-D2EEBF6C6718}"/>
              </a:ext>
            </a:extLst>
          </p:cNvPr>
          <p:cNvPicPr>
            <a:picLocks noChangeAspect="1"/>
          </p:cNvPicPr>
          <p:nvPr userDrawn="1"/>
        </p:nvPicPr>
        <p:blipFill>
          <a:blip r:embed="rId3">
            <a:alphaModFix amt="35000"/>
          </a:blip>
          <a:stretch>
            <a:fillRect/>
          </a:stretch>
        </p:blipFill>
        <p:spPr>
          <a:xfrm>
            <a:off x="185184" y="4672320"/>
            <a:ext cx="990600" cy="965200"/>
          </a:xfrm>
          <a:prstGeom prst="rect">
            <a:avLst/>
          </a:prstGeom>
        </p:spPr>
      </p:pic>
      <p:sp>
        <p:nvSpPr>
          <p:cNvPr id="6" name="Date Placeholder 5">
            <a:extLst>
              <a:ext uri="{FF2B5EF4-FFF2-40B4-BE49-F238E27FC236}">
                <a16:creationId xmlns:a16="http://schemas.microsoft.com/office/drawing/2014/main" id="{F71238EF-C127-231E-F35E-BE42D70086A8}"/>
              </a:ext>
            </a:extLst>
          </p:cNvPr>
          <p:cNvSpPr>
            <a:spLocks noGrp="1"/>
          </p:cNvSpPr>
          <p:nvPr>
            <p:ph type="dt" sz="half" idx="20"/>
          </p:nvPr>
        </p:nvSpPr>
        <p:spPr/>
        <p:txBody>
          <a:bodyPr/>
          <a:lstStyle/>
          <a:p>
            <a:fld id="{2272BABE-BBAD-CB46-A741-944DA49A4DC9}" type="datetimeFigureOut">
              <a:rPr kumimoji="1" lang="ko-KR" altLang="en-US" smtClean="0"/>
              <a:pPr/>
              <a:t>2023-03-10</a:t>
            </a:fld>
            <a:endParaRPr kumimoji="1" lang="ko-KR" altLang="en-US" dirty="0"/>
          </a:p>
        </p:txBody>
      </p:sp>
      <p:sp>
        <p:nvSpPr>
          <p:cNvPr id="7" name="Footer Placeholder 6">
            <a:extLst>
              <a:ext uri="{FF2B5EF4-FFF2-40B4-BE49-F238E27FC236}">
                <a16:creationId xmlns:a16="http://schemas.microsoft.com/office/drawing/2014/main" id="{2FF7FD29-F590-1A91-DD56-C515D98BFEA7}"/>
              </a:ext>
            </a:extLst>
          </p:cNvPr>
          <p:cNvSpPr>
            <a:spLocks noGrp="1"/>
          </p:cNvSpPr>
          <p:nvPr>
            <p:ph type="ftr" sz="quarter" idx="21"/>
          </p:nvPr>
        </p:nvSpPr>
        <p:spPr/>
        <p:txBody>
          <a:bodyPr/>
          <a:lstStyle/>
          <a:p>
            <a:endParaRPr kumimoji="1" lang="ko-KR" altLang="en-US" dirty="0"/>
          </a:p>
        </p:txBody>
      </p:sp>
      <p:sp>
        <p:nvSpPr>
          <p:cNvPr id="8" name="Slide Number Placeholder 7">
            <a:extLst>
              <a:ext uri="{FF2B5EF4-FFF2-40B4-BE49-F238E27FC236}">
                <a16:creationId xmlns:a16="http://schemas.microsoft.com/office/drawing/2014/main" id="{4029C4A5-8142-1D16-CA88-565804225EF7}"/>
              </a:ext>
            </a:extLst>
          </p:cNvPr>
          <p:cNvSpPr>
            <a:spLocks noGrp="1"/>
          </p:cNvSpPr>
          <p:nvPr>
            <p:ph type="sldNum" sz="quarter" idx="22"/>
          </p:nvPr>
        </p:nvSpPr>
        <p:spPr/>
        <p:txBody>
          <a:bodyPr/>
          <a:lstStyle/>
          <a:p>
            <a:fld id="{E9A312BF-63D2-D540-ADA9-6DC63533A88E}" type="slidenum">
              <a:rPr kumimoji="1" lang="ko-KR" altLang="en-US" smtClean="0"/>
              <a:pPr/>
              <a:t>‹#›</a:t>
            </a:fld>
            <a:endParaRPr kumimoji="1" lang="ko-KR" altLang="en-US" dirty="0"/>
          </a:p>
        </p:txBody>
      </p:sp>
      <p:sp>
        <p:nvSpPr>
          <p:cNvPr id="12" name="Title 15">
            <a:extLst>
              <a:ext uri="{FF2B5EF4-FFF2-40B4-BE49-F238E27FC236}">
                <a16:creationId xmlns:a16="http://schemas.microsoft.com/office/drawing/2014/main" id="{8F600519-8D08-AB4B-0C18-9BE8F8CD9A41}"/>
              </a:ext>
            </a:extLst>
          </p:cNvPr>
          <p:cNvSpPr>
            <a:spLocks noGrp="1"/>
          </p:cNvSpPr>
          <p:nvPr>
            <p:ph type="title"/>
          </p:nvPr>
        </p:nvSpPr>
        <p:spPr>
          <a:xfrm>
            <a:off x="6672064" y="3429000"/>
            <a:ext cx="4681736" cy="965201"/>
          </a:xfrm>
          <a:prstGeom prst="rect">
            <a:avLst/>
          </a:prstGeom>
        </p:spPr>
        <p:txBody>
          <a:bodyPr anchor="b">
            <a:normAutofit/>
          </a:bodyPr>
          <a:lstStyle>
            <a:lvl1pPr>
              <a:defRPr sz="3600"/>
            </a:lvl1pPr>
          </a:lstStyle>
          <a:p>
            <a:r>
              <a:rPr lang="en-GB" dirty="0"/>
              <a:t>Click to edit Master title style</a:t>
            </a:r>
            <a:endParaRPr lang="x-none" dirty="0"/>
          </a:p>
        </p:txBody>
      </p:sp>
      <p:sp>
        <p:nvSpPr>
          <p:cNvPr id="13" name="Text Placeholder 10">
            <a:extLst>
              <a:ext uri="{FF2B5EF4-FFF2-40B4-BE49-F238E27FC236}">
                <a16:creationId xmlns:a16="http://schemas.microsoft.com/office/drawing/2014/main" id="{47429DE1-F86E-FF6F-0C2B-302E6FAF80EF}"/>
              </a:ext>
            </a:extLst>
          </p:cNvPr>
          <p:cNvSpPr>
            <a:spLocks noGrp="1"/>
          </p:cNvSpPr>
          <p:nvPr>
            <p:ph type="body" sz="quarter" idx="19"/>
          </p:nvPr>
        </p:nvSpPr>
        <p:spPr>
          <a:xfrm>
            <a:off x="6665234" y="4581128"/>
            <a:ext cx="4688566" cy="126146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Tree>
    <p:extLst>
      <p:ext uri="{BB962C8B-B14F-4D97-AF65-F5344CB8AC3E}">
        <p14:creationId xmlns:p14="http://schemas.microsoft.com/office/powerpoint/2010/main" val="2774852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직사각형 8">
            <a:extLst>
              <a:ext uri="{FF2B5EF4-FFF2-40B4-BE49-F238E27FC236}">
                <a16:creationId xmlns:a16="http://schemas.microsoft.com/office/drawing/2014/main" id="{DFE48D29-9397-8B30-C501-22635C052A25}"/>
              </a:ext>
            </a:extLst>
          </p:cNvPr>
          <p:cNvSpPr/>
          <p:nvPr userDrawn="1"/>
        </p:nvSpPr>
        <p:spPr>
          <a:xfrm>
            <a:off x="0" y="0"/>
            <a:ext cx="7522848" cy="5295014"/>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sp>
        <p:nvSpPr>
          <p:cNvPr id="2" name="그림 개체 틀 2">
            <a:extLst>
              <a:ext uri="{FF2B5EF4-FFF2-40B4-BE49-F238E27FC236}">
                <a16:creationId xmlns:a16="http://schemas.microsoft.com/office/drawing/2014/main" id="{FBB5F72C-7B9D-111F-7B40-5EB8C5CFBAD7}"/>
              </a:ext>
            </a:extLst>
          </p:cNvPr>
          <p:cNvSpPr>
            <a:spLocks noGrp="1"/>
          </p:cNvSpPr>
          <p:nvPr>
            <p:ph type="pic" sz="quarter" idx="13"/>
          </p:nvPr>
        </p:nvSpPr>
        <p:spPr>
          <a:xfrm>
            <a:off x="7522848" y="1169581"/>
            <a:ext cx="4052464" cy="5688419"/>
          </a:xfrm>
          <a:prstGeom prst="rect">
            <a:avLst/>
          </a:prstGeom>
        </p:spPr>
        <p:txBody>
          <a:bodyPr/>
          <a:lstStyle>
            <a:lvl1pPr>
              <a:defRPr b="0" i="0"/>
            </a:lvl1pPr>
          </a:lstStyle>
          <a:p>
            <a:endParaRPr kumimoji="1" lang="x-none" altLang="en-US"/>
          </a:p>
        </p:txBody>
      </p:sp>
      <p:sp>
        <p:nvSpPr>
          <p:cNvPr id="4" name="그림 개체 틀 2">
            <a:extLst>
              <a:ext uri="{FF2B5EF4-FFF2-40B4-BE49-F238E27FC236}">
                <a16:creationId xmlns:a16="http://schemas.microsoft.com/office/drawing/2014/main" id="{EAC3C886-D866-3470-CE2E-0F6E866B6EEA}"/>
              </a:ext>
            </a:extLst>
          </p:cNvPr>
          <p:cNvSpPr>
            <a:spLocks noGrp="1"/>
          </p:cNvSpPr>
          <p:nvPr>
            <p:ph type="pic" sz="quarter" idx="14"/>
          </p:nvPr>
        </p:nvSpPr>
        <p:spPr>
          <a:xfrm>
            <a:off x="489098" y="3062177"/>
            <a:ext cx="2530549" cy="2232837"/>
          </a:xfrm>
          <a:prstGeom prst="rect">
            <a:avLst/>
          </a:prstGeom>
        </p:spPr>
        <p:txBody>
          <a:bodyPr/>
          <a:lstStyle>
            <a:lvl1pPr>
              <a:defRPr b="0" i="0"/>
            </a:lvl1pPr>
          </a:lstStyle>
          <a:p>
            <a:endParaRPr kumimoji="1" lang="x-none" altLang="en-US"/>
          </a:p>
        </p:txBody>
      </p:sp>
      <p:sp>
        <p:nvSpPr>
          <p:cNvPr id="5" name="그림 개체 틀 2">
            <a:extLst>
              <a:ext uri="{FF2B5EF4-FFF2-40B4-BE49-F238E27FC236}">
                <a16:creationId xmlns:a16="http://schemas.microsoft.com/office/drawing/2014/main" id="{2D40E3B4-96A6-4E7D-6340-D0FA28A9B28C}"/>
              </a:ext>
            </a:extLst>
          </p:cNvPr>
          <p:cNvSpPr>
            <a:spLocks noGrp="1"/>
          </p:cNvSpPr>
          <p:nvPr>
            <p:ph type="pic" sz="quarter" idx="15"/>
          </p:nvPr>
        </p:nvSpPr>
        <p:spPr>
          <a:xfrm>
            <a:off x="3361347" y="3062177"/>
            <a:ext cx="2530549" cy="2232837"/>
          </a:xfrm>
          <a:prstGeom prst="rect">
            <a:avLst/>
          </a:prstGeom>
        </p:spPr>
        <p:txBody>
          <a:bodyPr/>
          <a:lstStyle>
            <a:lvl1pPr>
              <a:defRPr b="0" i="0"/>
            </a:lvl1pPr>
          </a:lstStyle>
          <a:p>
            <a:endParaRPr kumimoji="1" lang="x-none" altLang="en-US"/>
          </a:p>
        </p:txBody>
      </p:sp>
      <p:pic>
        <p:nvPicPr>
          <p:cNvPr id="6" name="Picture 5">
            <a:extLst>
              <a:ext uri="{FF2B5EF4-FFF2-40B4-BE49-F238E27FC236}">
                <a16:creationId xmlns:a16="http://schemas.microsoft.com/office/drawing/2014/main" id="{2197138F-E30A-8EF3-0AFA-A43C376BA116}"/>
              </a:ext>
            </a:extLst>
          </p:cNvPr>
          <p:cNvPicPr>
            <a:picLocks noChangeAspect="1"/>
          </p:cNvPicPr>
          <p:nvPr userDrawn="1"/>
        </p:nvPicPr>
        <p:blipFill>
          <a:blip r:embed="rId2">
            <a:biLevel thresh="25000"/>
          </a:blip>
          <a:stretch>
            <a:fillRect/>
          </a:stretch>
        </p:blipFill>
        <p:spPr>
          <a:xfrm>
            <a:off x="353239" y="339379"/>
            <a:ext cx="954714" cy="494319"/>
          </a:xfrm>
          <a:prstGeom prst="rect">
            <a:avLst/>
          </a:prstGeom>
        </p:spPr>
      </p:pic>
      <p:pic>
        <p:nvPicPr>
          <p:cNvPr id="7" name="Picture 6">
            <a:extLst>
              <a:ext uri="{FF2B5EF4-FFF2-40B4-BE49-F238E27FC236}">
                <a16:creationId xmlns:a16="http://schemas.microsoft.com/office/drawing/2014/main" id="{4938A4EF-3B72-821B-0108-3FC30200DD1F}"/>
              </a:ext>
            </a:extLst>
          </p:cNvPr>
          <p:cNvPicPr>
            <a:picLocks noChangeAspect="1"/>
          </p:cNvPicPr>
          <p:nvPr userDrawn="1"/>
        </p:nvPicPr>
        <p:blipFill>
          <a:blip r:embed="rId3">
            <a:alphaModFix amt="35000"/>
          </a:blip>
          <a:stretch>
            <a:fillRect/>
          </a:stretch>
        </p:blipFill>
        <p:spPr>
          <a:xfrm>
            <a:off x="6270243" y="3731236"/>
            <a:ext cx="990600" cy="965200"/>
          </a:xfrm>
          <a:prstGeom prst="rect">
            <a:avLst/>
          </a:prstGeom>
        </p:spPr>
      </p:pic>
      <p:sp>
        <p:nvSpPr>
          <p:cNvPr id="9" name="Date Placeholder 8">
            <a:extLst>
              <a:ext uri="{FF2B5EF4-FFF2-40B4-BE49-F238E27FC236}">
                <a16:creationId xmlns:a16="http://schemas.microsoft.com/office/drawing/2014/main" id="{DB0C5372-AF5E-5480-DDCC-D0CEA60C2BB4}"/>
              </a:ext>
            </a:extLst>
          </p:cNvPr>
          <p:cNvSpPr>
            <a:spLocks noGrp="1"/>
          </p:cNvSpPr>
          <p:nvPr>
            <p:ph type="dt" sz="half" idx="16"/>
          </p:nvPr>
        </p:nvSpPr>
        <p:spPr/>
        <p:txBody>
          <a:bodyPr/>
          <a:lstStyle/>
          <a:p>
            <a:fld id="{2272BABE-BBAD-CB46-A741-944DA49A4DC9}" type="datetimeFigureOut">
              <a:rPr kumimoji="1" lang="ko-KR" altLang="en-US" smtClean="0"/>
              <a:pPr/>
              <a:t>2023-03-10</a:t>
            </a:fld>
            <a:endParaRPr kumimoji="1" lang="ko-KR" altLang="en-US" dirty="0"/>
          </a:p>
        </p:txBody>
      </p:sp>
      <p:sp>
        <p:nvSpPr>
          <p:cNvPr id="10" name="Footer Placeholder 9">
            <a:extLst>
              <a:ext uri="{FF2B5EF4-FFF2-40B4-BE49-F238E27FC236}">
                <a16:creationId xmlns:a16="http://schemas.microsoft.com/office/drawing/2014/main" id="{74279BE5-0A5A-9FDB-B4C7-37D3CAE2826D}"/>
              </a:ext>
            </a:extLst>
          </p:cNvPr>
          <p:cNvSpPr>
            <a:spLocks noGrp="1"/>
          </p:cNvSpPr>
          <p:nvPr>
            <p:ph type="ftr" sz="quarter" idx="17"/>
          </p:nvPr>
        </p:nvSpPr>
        <p:spPr/>
        <p:txBody>
          <a:bodyPr/>
          <a:lstStyle/>
          <a:p>
            <a:endParaRPr kumimoji="1" lang="ko-KR" altLang="en-US" dirty="0"/>
          </a:p>
        </p:txBody>
      </p:sp>
      <p:sp>
        <p:nvSpPr>
          <p:cNvPr id="11" name="Slide Number Placeholder 10">
            <a:extLst>
              <a:ext uri="{FF2B5EF4-FFF2-40B4-BE49-F238E27FC236}">
                <a16:creationId xmlns:a16="http://schemas.microsoft.com/office/drawing/2014/main" id="{65479644-4969-2CC4-37CA-BDC7F5779D11}"/>
              </a:ext>
            </a:extLst>
          </p:cNvPr>
          <p:cNvSpPr>
            <a:spLocks noGrp="1"/>
          </p:cNvSpPr>
          <p:nvPr>
            <p:ph type="sldNum" sz="quarter" idx="18"/>
          </p:nvPr>
        </p:nvSpPr>
        <p:spPr/>
        <p:txBody>
          <a:bodyPr/>
          <a:lstStyle/>
          <a:p>
            <a:fld id="{E9A312BF-63D2-D540-ADA9-6DC63533A88E}" type="slidenum">
              <a:rPr kumimoji="1" lang="ko-KR" altLang="en-US" smtClean="0"/>
              <a:pPr/>
              <a:t>‹#›</a:t>
            </a:fld>
            <a:endParaRPr kumimoji="1" lang="ko-KR" altLang="en-US" dirty="0"/>
          </a:p>
        </p:txBody>
      </p:sp>
      <p:sp>
        <p:nvSpPr>
          <p:cNvPr id="12" name="Title 15">
            <a:extLst>
              <a:ext uri="{FF2B5EF4-FFF2-40B4-BE49-F238E27FC236}">
                <a16:creationId xmlns:a16="http://schemas.microsoft.com/office/drawing/2014/main" id="{D8F7D3B6-33E1-077B-C9F0-979A7DFFC308}"/>
              </a:ext>
            </a:extLst>
          </p:cNvPr>
          <p:cNvSpPr>
            <a:spLocks noGrp="1"/>
          </p:cNvSpPr>
          <p:nvPr>
            <p:ph type="title"/>
          </p:nvPr>
        </p:nvSpPr>
        <p:spPr>
          <a:xfrm>
            <a:off x="484500" y="1169581"/>
            <a:ext cx="6835636" cy="723124"/>
          </a:xfrm>
          <a:prstGeom prst="rect">
            <a:avLst/>
          </a:prstGeom>
        </p:spPr>
        <p:txBody>
          <a:bodyPr anchor="b">
            <a:normAutofit/>
          </a:bodyPr>
          <a:lstStyle>
            <a:lvl1pPr>
              <a:defRPr sz="3600">
                <a:solidFill>
                  <a:schemeClr val="bg1"/>
                </a:solidFill>
              </a:defRPr>
            </a:lvl1pPr>
          </a:lstStyle>
          <a:p>
            <a:r>
              <a:rPr lang="en-GB" dirty="0"/>
              <a:t>Click to edit Master title style</a:t>
            </a:r>
            <a:endParaRPr lang="x-none" dirty="0"/>
          </a:p>
        </p:txBody>
      </p:sp>
      <p:sp>
        <p:nvSpPr>
          <p:cNvPr id="13" name="Text Placeholder 10">
            <a:extLst>
              <a:ext uri="{FF2B5EF4-FFF2-40B4-BE49-F238E27FC236}">
                <a16:creationId xmlns:a16="http://schemas.microsoft.com/office/drawing/2014/main" id="{D93E20FF-0195-EA7C-232B-D0849D41916C}"/>
              </a:ext>
            </a:extLst>
          </p:cNvPr>
          <p:cNvSpPr>
            <a:spLocks noGrp="1"/>
          </p:cNvSpPr>
          <p:nvPr>
            <p:ph type="body" sz="quarter" idx="23"/>
          </p:nvPr>
        </p:nvSpPr>
        <p:spPr>
          <a:xfrm>
            <a:off x="484500" y="1988840"/>
            <a:ext cx="2530549" cy="89725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4" name="Text Placeholder 10">
            <a:extLst>
              <a:ext uri="{FF2B5EF4-FFF2-40B4-BE49-F238E27FC236}">
                <a16:creationId xmlns:a16="http://schemas.microsoft.com/office/drawing/2014/main" id="{C7CA50FA-FAF3-3E04-7687-06B1EC67D4C1}"/>
              </a:ext>
            </a:extLst>
          </p:cNvPr>
          <p:cNvSpPr>
            <a:spLocks noGrp="1"/>
          </p:cNvSpPr>
          <p:nvPr>
            <p:ph type="body" sz="quarter" idx="24"/>
          </p:nvPr>
        </p:nvSpPr>
        <p:spPr>
          <a:xfrm>
            <a:off x="3354921" y="1988840"/>
            <a:ext cx="2530549" cy="89725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409413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4" name="직사각형 17">
            <a:extLst>
              <a:ext uri="{FF2B5EF4-FFF2-40B4-BE49-F238E27FC236}">
                <a16:creationId xmlns:a16="http://schemas.microsoft.com/office/drawing/2014/main" id="{8BE1D0FA-18E6-197A-07B5-AE12972679A8}"/>
              </a:ext>
            </a:extLst>
          </p:cNvPr>
          <p:cNvSpPr/>
          <p:nvPr userDrawn="1"/>
        </p:nvSpPr>
        <p:spPr>
          <a:xfrm>
            <a:off x="1" y="1"/>
            <a:ext cx="12192000" cy="1703294"/>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dirty="0">
              <a:latin typeface="Calibri Light" panose="020F0302020204030204" pitchFamily="34" charset="0"/>
            </a:endParaRPr>
          </a:p>
        </p:txBody>
      </p:sp>
      <p:sp>
        <p:nvSpPr>
          <p:cNvPr id="5" name="그림 개체 틀 5">
            <a:extLst>
              <a:ext uri="{FF2B5EF4-FFF2-40B4-BE49-F238E27FC236}">
                <a16:creationId xmlns:a16="http://schemas.microsoft.com/office/drawing/2014/main" id="{48606FC1-A68A-DF4D-BD06-C5CCA45778C1}"/>
              </a:ext>
            </a:extLst>
          </p:cNvPr>
          <p:cNvSpPr>
            <a:spLocks noGrp="1"/>
          </p:cNvSpPr>
          <p:nvPr>
            <p:ph type="pic" sz="quarter" idx="13"/>
          </p:nvPr>
        </p:nvSpPr>
        <p:spPr>
          <a:xfrm>
            <a:off x="0" y="1206402"/>
            <a:ext cx="6096000" cy="2812705"/>
          </a:xfrm>
          <a:prstGeom prst="rect">
            <a:avLst/>
          </a:prstGeom>
        </p:spPr>
        <p:txBody>
          <a:bodyPr/>
          <a:lstStyle>
            <a:lvl1pPr>
              <a:defRPr b="0" i="0"/>
            </a:lvl1pPr>
          </a:lstStyle>
          <a:p>
            <a:endParaRPr kumimoji="1" lang="ko-KR" altLang="en-US" dirty="0"/>
          </a:p>
        </p:txBody>
      </p:sp>
      <p:sp>
        <p:nvSpPr>
          <p:cNvPr id="2" name="그림 개체 틀 5">
            <a:extLst>
              <a:ext uri="{FF2B5EF4-FFF2-40B4-BE49-F238E27FC236}">
                <a16:creationId xmlns:a16="http://schemas.microsoft.com/office/drawing/2014/main" id="{9985C22A-8B9B-B8C7-C1AE-9AC058192DDB}"/>
              </a:ext>
            </a:extLst>
          </p:cNvPr>
          <p:cNvSpPr>
            <a:spLocks noGrp="1"/>
          </p:cNvSpPr>
          <p:nvPr>
            <p:ph type="pic" sz="quarter" idx="14"/>
          </p:nvPr>
        </p:nvSpPr>
        <p:spPr>
          <a:xfrm>
            <a:off x="6096001" y="4045295"/>
            <a:ext cx="2346250" cy="2015263"/>
          </a:xfrm>
          <a:prstGeom prst="rect">
            <a:avLst/>
          </a:prstGeom>
        </p:spPr>
        <p:txBody>
          <a:bodyPr/>
          <a:lstStyle>
            <a:lvl1pPr>
              <a:defRPr b="0" i="0"/>
            </a:lvl1pPr>
          </a:lstStyle>
          <a:p>
            <a:endParaRPr kumimoji="1" lang="ko-KR" altLang="en-US" dirty="0"/>
          </a:p>
        </p:txBody>
      </p:sp>
      <p:sp>
        <p:nvSpPr>
          <p:cNvPr id="3" name="그림 개체 틀 5">
            <a:extLst>
              <a:ext uri="{FF2B5EF4-FFF2-40B4-BE49-F238E27FC236}">
                <a16:creationId xmlns:a16="http://schemas.microsoft.com/office/drawing/2014/main" id="{7D248C49-9BAB-5586-7B79-108B86DDE685}"/>
              </a:ext>
            </a:extLst>
          </p:cNvPr>
          <p:cNvSpPr>
            <a:spLocks noGrp="1"/>
          </p:cNvSpPr>
          <p:nvPr>
            <p:ph type="pic" sz="quarter" idx="15"/>
          </p:nvPr>
        </p:nvSpPr>
        <p:spPr>
          <a:xfrm>
            <a:off x="9073118" y="4045295"/>
            <a:ext cx="2346250" cy="2015263"/>
          </a:xfrm>
          <a:prstGeom prst="rect">
            <a:avLst/>
          </a:prstGeom>
        </p:spPr>
        <p:txBody>
          <a:bodyPr/>
          <a:lstStyle>
            <a:lvl1pPr>
              <a:defRPr b="0" i="0"/>
            </a:lvl1pPr>
          </a:lstStyle>
          <a:p>
            <a:endParaRPr kumimoji="1" lang="ko-KR" altLang="en-US" dirty="0"/>
          </a:p>
        </p:txBody>
      </p:sp>
      <p:pic>
        <p:nvPicPr>
          <p:cNvPr id="6" name="Picture 5">
            <a:extLst>
              <a:ext uri="{FF2B5EF4-FFF2-40B4-BE49-F238E27FC236}">
                <a16:creationId xmlns:a16="http://schemas.microsoft.com/office/drawing/2014/main" id="{DB0113D7-C549-8409-4C2A-B725AA51B885}"/>
              </a:ext>
            </a:extLst>
          </p:cNvPr>
          <p:cNvPicPr>
            <a:picLocks noChangeAspect="1"/>
          </p:cNvPicPr>
          <p:nvPr userDrawn="1"/>
        </p:nvPicPr>
        <p:blipFill>
          <a:blip r:embed="rId2">
            <a:biLevel thresh="25000"/>
          </a:blip>
          <a:stretch>
            <a:fillRect/>
          </a:stretch>
        </p:blipFill>
        <p:spPr>
          <a:xfrm>
            <a:off x="353239" y="339379"/>
            <a:ext cx="954714" cy="494319"/>
          </a:xfrm>
          <a:prstGeom prst="rect">
            <a:avLst/>
          </a:prstGeom>
        </p:spPr>
      </p:pic>
      <p:pic>
        <p:nvPicPr>
          <p:cNvPr id="7" name="Picture 6">
            <a:extLst>
              <a:ext uri="{FF2B5EF4-FFF2-40B4-BE49-F238E27FC236}">
                <a16:creationId xmlns:a16="http://schemas.microsoft.com/office/drawing/2014/main" id="{361EBB14-5225-25F5-1341-10FE3F4CF50E}"/>
              </a:ext>
            </a:extLst>
          </p:cNvPr>
          <p:cNvPicPr>
            <a:picLocks noChangeAspect="1"/>
          </p:cNvPicPr>
          <p:nvPr userDrawn="1"/>
        </p:nvPicPr>
        <p:blipFill>
          <a:blip r:embed="rId3">
            <a:alphaModFix amt="35000"/>
          </a:blip>
          <a:stretch>
            <a:fillRect/>
          </a:stretch>
        </p:blipFill>
        <p:spPr>
          <a:xfrm>
            <a:off x="4718252" y="130825"/>
            <a:ext cx="990600" cy="965200"/>
          </a:xfrm>
          <a:prstGeom prst="rect">
            <a:avLst/>
          </a:prstGeom>
        </p:spPr>
      </p:pic>
      <p:sp>
        <p:nvSpPr>
          <p:cNvPr id="8" name="Title 15">
            <a:extLst>
              <a:ext uri="{FF2B5EF4-FFF2-40B4-BE49-F238E27FC236}">
                <a16:creationId xmlns:a16="http://schemas.microsoft.com/office/drawing/2014/main" id="{0E6D802C-73E0-C548-AAA8-667765F6CFBD}"/>
              </a:ext>
            </a:extLst>
          </p:cNvPr>
          <p:cNvSpPr>
            <a:spLocks noGrp="1"/>
          </p:cNvSpPr>
          <p:nvPr>
            <p:ph type="title"/>
          </p:nvPr>
        </p:nvSpPr>
        <p:spPr>
          <a:xfrm>
            <a:off x="6570368" y="1832675"/>
            <a:ext cx="4849000" cy="1028526"/>
          </a:xfrm>
          <a:prstGeom prst="rect">
            <a:avLst/>
          </a:prstGeom>
        </p:spPr>
        <p:txBody>
          <a:bodyPr anchor="b">
            <a:normAutofit/>
          </a:bodyPr>
          <a:lstStyle>
            <a:lvl1pPr>
              <a:defRPr sz="3600">
                <a:solidFill>
                  <a:schemeClr val="tx1"/>
                </a:solidFill>
              </a:defRPr>
            </a:lvl1pPr>
          </a:lstStyle>
          <a:p>
            <a:r>
              <a:rPr lang="en-GB" dirty="0"/>
              <a:t>Click to edit Master title style</a:t>
            </a:r>
            <a:endParaRPr lang="x-none" dirty="0"/>
          </a:p>
        </p:txBody>
      </p:sp>
      <p:sp>
        <p:nvSpPr>
          <p:cNvPr id="9" name="Text Placeholder 10">
            <a:extLst>
              <a:ext uri="{FF2B5EF4-FFF2-40B4-BE49-F238E27FC236}">
                <a16:creationId xmlns:a16="http://schemas.microsoft.com/office/drawing/2014/main" id="{410ECEEB-A943-5A38-E9AC-3ECA86379091}"/>
              </a:ext>
            </a:extLst>
          </p:cNvPr>
          <p:cNvSpPr>
            <a:spLocks noGrp="1"/>
          </p:cNvSpPr>
          <p:nvPr>
            <p:ph type="body" sz="quarter" idx="23"/>
          </p:nvPr>
        </p:nvSpPr>
        <p:spPr>
          <a:xfrm>
            <a:off x="6584976" y="2980374"/>
            <a:ext cx="4849000" cy="89725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0" name="Text Placeholder 10">
            <a:extLst>
              <a:ext uri="{FF2B5EF4-FFF2-40B4-BE49-F238E27FC236}">
                <a16:creationId xmlns:a16="http://schemas.microsoft.com/office/drawing/2014/main" id="{4AE44402-7147-E9AE-6F51-62F1D95D929C}"/>
              </a:ext>
            </a:extLst>
          </p:cNvPr>
          <p:cNvSpPr>
            <a:spLocks noGrp="1"/>
          </p:cNvSpPr>
          <p:nvPr>
            <p:ph type="body" sz="quarter" idx="24"/>
          </p:nvPr>
        </p:nvSpPr>
        <p:spPr>
          <a:xfrm>
            <a:off x="551384" y="4292339"/>
            <a:ext cx="2448272" cy="1768220"/>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Date Placeholder 10">
            <a:extLst>
              <a:ext uri="{FF2B5EF4-FFF2-40B4-BE49-F238E27FC236}">
                <a16:creationId xmlns:a16="http://schemas.microsoft.com/office/drawing/2014/main" id="{E8D33504-5430-E9D8-7512-AC6B6189841F}"/>
              </a:ext>
            </a:extLst>
          </p:cNvPr>
          <p:cNvSpPr>
            <a:spLocks noGrp="1"/>
          </p:cNvSpPr>
          <p:nvPr>
            <p:ph type="dt" sz="half" idx="25"/>
          </p:nvPr>
        </p:nvSpPr>
        <p:spPr/>
        <p:txBody>
          <a:bodyPr/>
          <a:lstStyle/>
          <a:p>
            <a:fld id="{2272BABE-BBAD-CB46-A741-944DA49A4DC9}" type="datetimeFigureOut">
              <a:rPr kumimoji="1" lang="ko-KR" altLang="en-US" smtClean="0"/>
              <a:pPr/>
              <a:t>2023-03-10</a:t>
            </a:fld>
            <a:endParaRPr kumimoji="1" lang="ko-KR" altLang="en-US" dirty="0"/>
          </a:p>
        </p:txBody>
      </p:sp>
      <p:sp>
        <p:nvSpPr>
          <p:cNvPr id="12" name="Footer Placeholder 11">
            <a:extLst>
              <a:ext uri="{FF2B5EF4-FFF2-40B4-BE49-F238E27FC236}">
                <a16:creationId xmlns:a16="http://schemas.microsoft.com/office/drawing/2014/main" id="{5C9B8107-72B8-108A-213A-8E90996E5784}"/>
              </a:ext>
            </a:extLst>
          </p:cNvPr>
          <p:cNvSpPr>
            <a:spLocks noGrp="1"/>
          </p:cNvSpPr>
          <p:nvPr>
            <p:ph type="ftr" sz="quarter" idx="26"/>
          </p:nvPr>
        </p:nvSpPr>
        <p:spPr/>
        <p:txBody>
          <a:bodyPr/>
          <a:lstStyle/>
          <a:p>
            <a:endParaRPr kumimoji="1" lang="ko-KR" altLang="en-US" dirty="0"/>
          </a:p>
        </p:txBody>
      </p:sp>
      <p:sp>
        <p:nvSpPr>
          <p:cNvPr id="13" name="Slide Number Placeholder 12">
            <a:extLst>
              <a:ext uri="{FF2B5EF4-FFF2-40B4-BE49-F238E27FC236}">
                <a16:creationId xmlns:a16="http://schemas.microsoft.com/office/drawing/2014/main" id="{2079DA3E-0361-37C3-E590-144553CEA122}"/>
              </a:ext>
            </a:extLst>
          </p:cNvPr>
          <p:cNvSpPr>
            <a:spLocks noGrp="1"/>
          </p:cNvSpPr>
          <p:nvPr>
            <p:ph type="sldNum" sz="quarter" idx="27"/>
          </p:nvPr>
        </p:nvSpPr>
        <p:spPr/>
        <p:txBody>
          <a:bodyPr/>
          <a:lstStyle/>
          <a:p>
            <a:fld id="{E9A312BF-63D2-D540-ADA9-6DC63533A88E}" type="slidenum">
              <a:rPr kumimoji="1" lang="ko-KR" altLang="en-US" smtClean="0"/>
              <a:pPr/>
              <a:t>‹#›</a:t>
            </a:fld>
            <a:endParaRPr kumimoji="1" lang="ko-KR" altLang="en-US" dirty="0"/>
          </a:p>
        </p:txBody>
      </p:sp>
      <p:sp>
        <p:nvSpPr>
          <p:cNvPr id="14" name="Text Placeholder 10">
            <a:extLst>
              <a:ext uri="{FF2B5EF4-FFF2-40B4-BE49-F238E27FC236}">
                <a16:creationId xmlns:a16="http://schemas.microsoft.com/office/drawing/2014/main" id="{4835EE10-EE1F-F6DC-D111-3C4A50CFF4AE}"/>
              </a:ext>
            </a:extLst>
          </p:cNvPr>
          <p:cNvSpPr>
            <a:spLocks noGrp="1"/>
          </p:cNvSpPr>
          <p:nvPr>
            <p:ph type="body" sz="quarter" idx="28"/>
          </p:nvPr>
        </p:nvSpPr>
        <p:spPr>
          <a:xfrm>
            <a:off x="3175314" y="4292339"/>
            <a:ext cx="2448272" cy="1768220"/>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9823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
    <p:bg>
      <p:bgPr>
        <a:solidFill>
          <a:srgbClr val="117056"/>
        </a:solidFill>
        <a:effectLst/>
      </p:bgPr>
    </p:bg>
    <p:spTree>
      <p:nvGrpSpPr>
        <p:cNvPr id="1" name=""/>
        <p:cNvGrpSpPr/>
        <p:nvPr/>
      </p:nvGrpSpPr>
      <p:grpSpPr>
        <a:xfrm>
          <a:off x="0" y="0"/>
          <a:ext cx="0" cy="0"/>
          <a:chOff x="0" y="0"/>
          <a:chExt cx="0" cy="0"/>
        </a:xfrm>
      </p:grpSpPr>
      <p:sp>
        <p:nvSpPr>
          <p:cNvPr id="5" name="그림 개체 틀 5">
            <a:extLst>
              <a:ext uri="{FF2B5EF4-FFF2-40B4-BE49-F238E27FC236}">
                <a16:creationId xmlns:a16="http://schemas.microsoft.com/office/drawing/2014/main" id="{7FC2F024-4C0D-804F-BAB0-606484D9272A}"/>
              </a:ext>
            </a:extLst>
          </p:cNvPr>
          <p:cNvSpPr>
            <a:spLocks noGrp="1"/>
          </p:cNvSpPr>
          <p:nvPr>
            <p:ph type="pic" sz="quarter" idx="12"/>
          </p:nvPr>
        </p:nvSpPr>
        <p:spPr>
          <a:xfrm>
            <a:off x="3559579" y="1040321"/>
            <a:ext cx="2536421" cy="2388679"/>
          </a:xfrm>
          <a:prstGeom prst="rect">
            <a:avLst/>
          </a:prstGeom>
        </p:spPr>
        <p:txBody>
          <a:bodyPr/>
          <a:lstStyle>
            <a:lvl1pPr>
              <a:defRPr b="0" i="0"/>
            </a:lvl1pPr>
          </a:lstStyle>
          <a:p>
            <a:endParaRPr kumimoji="1" lang="ko-KR" altLang="en-US" dirty="0"/>
          </a:p>
        </p:txBody>
      </p:sp>
      <p:sp>
        <p:nvSpPr>
          <p:cNvPr id="2" name="그림 개체 틀 5">
            <a:extLst>
              <a:ext uri="{FF2B5EF4-FFF2-40B4-BE49-F238E27FC236}">
                <a16:creationId xmlns:a16="http://schemas.microsoft.com/office/drawing/2014/main" id="{7F48699E-2DD9-6464-8193-4F2624346E8B}"/>
              </a:ext>
            </a:extLst>
          </p:cNvPr>
          <p:cNvSpPr>
            <a:spLocks noGrp="1"/>
          </p:cNvSpPr>
          <p:nvPr>
            <p:ph type="pic" sz="quarter" idx="13"/>
          </p:nvPr>
        </p:nvSpPr>
        <p:spPr>
          <a:xfrm>
            <a:off x="723015" y="1531088"/>
            <a:ext cx="3721394" cy="4681246"/>
          </a:xfrm>
          <a:prstGeom prst="rect">
            <a:avLst/>
          </a:prstGeom>
        </p:spPr>
        <p:txBody>
          <a:bodyPr/>
          <a:lstStyle>
            <a:lvl1pPr>
              <a:defRPr b="0" i="0"/>
            </a:lvl1pPr>
          </a:lstStyle>
          <a:p>
            <a:endParaRPr kumimoji="1" lang="ko-KR" altLang="en-US" dirty="0"/>
          </a:p>
        </p:txBody>
      </p:sp>
      <p:sp>
        <p:nvSpPr>
          <p:cNvPr id="3" name="그림 개체 틀 5">
            <a:extLst>
              <a:ext uri="{FF2B5EF4-FFF2-40B4-BE49-F238E27FC236}">
                <a16:creationId xmlns:a16="http://schemas.microsoft.com/office/drawing/2014/main" id="{80031036-BC15-0D29-EB8A-3D93A49A1340}"/>
              </a:ext>
            </a:extLst>
          </p:cNvPr>
          <p:cNvSpPr>
            <a:spLocks noGrp="1"/>
          </p:cNvSpPr>
          <p:nvPr>
            <p:ph type="pic" sz="quarter" idx="14"/>
          </p:nvPr>
        </p:nvSpPr>
        <p:spPr>
          <a:xfrm>
            <a:off x="6245466" y="1531089"/>
            <a:ext cx="3111185" cy="3381154"/>
          </a:xfrm>
          <a:prstGeom prst="rect">
            <a:avLst/>
          </a:prstGeom>
        </p:spPr>
        <p:txBody>
          <a:bodyPr/>
          <a:lstStyle>
            <a:lvl1pPr>
              <a:defRPr b="0" i="0"/>
            </a:lvl1pPr>
          </a:lstStyle>
          <a:p>
            <a:endParaRPr kumimoji="1" lang="ko-KR" altLang="en-US" dirty="0"/>
          </a:p>
        </p:txBody>
      </p:sp>
      <p:pic>
        <p:nvPicPr>
          <p:cNvPr id="4" name="Picture 3">
            <a:extLst>
              <a:ext uri="{FF2B5EF4-FFF2-40B4-BE49-F238E27FC236}">
                <a16:creationId xmlns:a16="http://schemas.microsoft.com/office/drawing/2014/main" id="{F03C7A17-4766-87DA-96B9-7C5471373F21}"/>
              </a:ext>
            </a:extLst>
          </p:cNvPr>
          <p:cNvPicPr>
            <a:picLocks noChangeAspect="1"/>
          </p:cNvPicPr>
          <p:nvPr userDrawn="1"/>
        </p:nvPicPr>
        <p:blipFill>
          <a:blip r:embed="rId2">
            <a:biLevel thresh="25000"/>
          </a:blip>
          <a:stretch>
            <a:fillRect/>
          </a:stretch>
        </p:blipFill>
        <p:spPr>
          <a:xfrm>
            <a:off x="353239" y="339379"/>
            <a:ext cx="954714" cy="494319"/>
          </a:xfrm>
          <a:prstGeom prst="rect">
            <a:avLst/>
          </a:prstGeom>
        </p:spPr>
      </p:pic>
      <p:pic>
        <p:nvPicPr>
          <p:cNvPr id="6" name="Picture 5">
            <a:extLst>
              <a:ext uri="{FF2B5EF4-FFF2-40B4-BE49-F238E27FC236}">
                <a16:creationId xmlns:a16="http://schemas.microsoft.com/office/drawing/2014/main" id="{8731D3B4-1BA9-F073-00FD-91CB0A36257B}"/>
              </a:ext>
            </a:extLst>
          </p:cNvPr>
          <p:cNvPicPr>
            <a:picLocks noChangeAspect="1"/>
          </p:cNvPicPr>
          <p:nvPr userDrawn="1"/>
        </p:nvPicPr>
        <p:blipFill>
          <a:blip r:embed="rId3">
            <a:alphaModFix amt="35000"/>
          </a:blip>
          <a:stretch>
            <a:fillRect/>
          </a:stretch>
        </p:blipFill>
        <p:spPr>
          <a:xfrm>
            <a:off x="4819116" y="3997841"/>
            <a:ext cx="990600" cy="965200"/>
          </a:xfrm>
          <a:prstGeom prst="rect">
            <a:avLst/>
          </a:prstGeom>
        </p:spPr>
      </p:pic>
      <p:sp>
        <p:nvSpPr>
          <p:cNvPr id="7" name="Title 4">
            <a:extLst>
              <a:ext uri="{FF2B5EF4-FFF2-40B4-BE49-F238E27FC236}">
                <a16:creationId xmlns:a16="http://schemas.microsoft.com/office/drawing/2014/main" id="{A2BB585E-E292-92DB-D6FB-A2D288B07C66}"/>
              </a:ext>
            </a:extLst>
          </p:cNvPr>
          <p:cNvSpPr>
            <a:spLocks noGrp="1"/>
          </p:cNvSpPr>
          <p:nvPr>
            <p:ph type="title"/>
          </p:nvPr>
        </p:nvSpPr>
        <p:spPr>
          <a:xfrm>
            <a:off x="9506117" y="1531088"/>
            <a:ext cx="2278515" cy="2041928"/>
          </a:xfrm>
          <a:prstGeom prst="rect">
            <a:avLst/>
          </a:prstGeom>
        </p:spPr>
        <p:txBody>
          <a:bodyPr anchor="t">
            <a:normAutofit/>
          </a:bodyPr>
          <a:lstStyle>
            <a:lvl1pPr>
              <a:defRPr sz="3200">
                <a:solidFill>
                  <a:schemeClr val="bg1"/>
                </a:solidFill>
              </a:defRPr>
            </a:lvl1pPr>
          </a:lstStyle>
          <a:p>
            <a:r>
              <a:rPr lang="en-GB" dirty="0"/>
              <a:t>Click to edit Master title style</a:t>
            </a:r>
            <a:endParaRPr lang="x-none" dirty="0"/>
          </a:p>
        </p:txBody>
      </p:sp>
      <p:sp>
        <p:nvSpPr>
          <p:cNvPr id="8" name="Text Placeholder 10">
            <a:extLst>
              <a:ext uri="{FF2B5EF4-FFF2-40B4-BE49-F238E27FC236}">
                <a16:creationId xmlns:a16="http://schemas.microsoft.com/office/drawing/2014/main" id="{9C659F54-5706-6730-B2F9-666215AB77E1}"/>
              </a:ext>
            </a:extLst>
          </p:cNvPr>
          <p:cNvSpPr>
            <a:spLocks noGrp="1"/>
          </p:cNvSpPr>
          <p:nvPr>
            <p:ph type="body" sz="quarter" idx="20"/>
          </p:nvPr>
        </p:nvSpPr>
        <p:spPr>
          <a:xfrm>
            <a:off x="4819116" y="5326911"/>
            <a:ext cx="6534684" cy="885423"/>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
        <p:nvSpPr>
          <p:cNvPr id="9" name="Date Placeholder 8">
            <a:extLst>
              <a:ext uri="{FF2B5EF4-FFF2-40B4-BE49-F238E27FC236}">
                <a16:creationId xmlns:a16="http://schemas.microsoft.com/office/drawing/2014/main" id="{6E873D00-19FF-85F8-16AA-E08EE2925C37}"/>
              </a:ext>
            </a:extLst>
          </p:cNvPr>
          <p:cNvSpPr>
            <a:spLocks noGrp="1"/>
          </p:cNvSpPr>
          <p:nvPr>
            <p:ph type="dt" sz="half" idx="21"/>
          </p:nvPr>
        </p:nvSpPr>
        <p:spPr/>
        <p:txBody>
          <a:bodyPr/>
          <a:lstStyle/>
          <a:p>
            <a:fld id="{2272BABE-BBAD-CB46-A741-944DA49A4DC9}" type="datetimeFigureOut">
              <a:rPr kumimoji="1" lang="ko-KR" altLang="en-US" smtClean="0"/>
              <a:pPr/>
              <a:t>2023-03-10</a:t>
            </a:fld>
            <a:endParaRPr kumimoji="1" lang="ko-KR" altLang="en-US" dirty="0"/>
          </a:p>
        </p:txBody>
      </p:sp>
      <p:sp>
        <p:nvSpPr>
          <p:cNvPr id="10" name="Footer Placeholder 9">
            <a:extLst>
              <a:ext uri="{FF2B5EF4-FFF2-40B4-BE49-F238E27FC236}">
                <a16:creationId xmlns:a16="http://schemas.microsoft.com/office/drawing/2014/main" id="{06B095E9-248A-392D-BB8F-EA68B3B64FA0}"/>
              </a:ext>
            </a:extLst>
          </p:cNvPr>
          <p:cNvSpPr>
            <a:spLocks noGrp="1"/>
          </p:cNvSpPr>
          <p:nvPr>
            <p:ph type="ftr" sz="quarter" idx="22"/>
          </p:nvPr>
        </p:nvSpPr>
        <p:spPr/>
        <p:txBody>
          <a:bodyPr/>
          <a:lstStyle/>
          <a:p>
            <a:endParaRPr kumimoji="1" lang="ko-KR" altLang="en-US" dirty="0"/>
          </a:p>
        </p:txBody>
      </p:sp>
      <p:sp>
        <p:nvSpPr>
          <p:cNvPr id="11" name="Slide Number Placeholder 10">
            <a:extLst>
              <a:ext uri="{FF2B5EF4-FFF2-40B4-BE49-F238E27FC236}">
                <a16:creationId xmlns:a16="http://schemas.microsoft.com/office/drawing/2014/main" id="{A985E2CE-B735-8542-835C-B29DAF8F4543}"/>
              </a:ext>
            </a:extLst>
          </p:cNvPr>
          <p:cNvSpPr>
            <a:spLocks noGrp="1"/>
          </p:cNvSpPr>
          <p:nvPr>
            <p:ph type="sldNum" sz="quarter" idx="23"/>
          </p:nvPr>
        </p:nvSpPr>
        <p:spPr/>
        <p:txBody>
          <a:bodyPr/>
          <a:lstStyle/>
          <a:p>
            <a:fld id="{E9A312BF-63D2-D540-ADA9-6DC63533A88E}" type="slidenum">
              <a:rPr kumimoji="1" lang="ko-KR" altLang="en-US" smtClean="0"/>
              <a:pPr/>
              <a:t>‹#›</a:t>
            </a:fld>
            <a:endParaRPr kumimoji="1" lang="ko-KR" altLang="en-US" dirty="0"/>
          </a:p>
        </p:txBody>
      </p:sp>
    </p:spTree>
    <p:extLst>
      <p:ext uri="{BB962C8B-B14F-4D97-AF65-F5344CB8AC3E}">
        <p14:creationId xmlns:p14="http://schemas.microsoft.com/office/powerpoint/2010/main" val="3731393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10" name="직사각형 4">
            <a:extLst>
              <a:ext uri="{FF2B5EF4-FFF2-40B4-BE49-F238E27FC236}">
                <a16:creationId xmlns:a16="http://schemas.microsoft.com/office/drawing/2014/main" id="{3ED7104A-A7ED-48E4-0AAC-5F4508ADBDB8}"/>
              </a:ext>
            </a:extLst>
          </p:cNvPr>
          <p:cNvSpPr/>
          <p:nvPr userDrawn="1"/>
        </p:nvSpPr>
        <p:spPr>
          <a:xfrm>
            <a:off x="5252484" y="3428998"/>
            <a:ext cx="6939516" cy="3429002"/>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sp>
        <p:nvSpPr>
          <p:cNvPr id="6" name="그림 개체 틀 2">
            <a:extLst>
              <a:ext uri="{FF2B5EF4-FFF2-40B4-BE49-F238E27FC236}">
                <a16:creationId xmlns:a16="http://schemas.microsoft.com/office/drawing/2014/main" id="{4A842F6B-2D56-DF71-318F-8558372C028D}"/>
              </a:ext>
            </a:extLst>
          </p:cNvPr>
          <p:cNvSpPr>
            <a:spLocks noGrp="1"/>
          </p:cNvSpPr>
          <p:nvPr>
            <p:ph type="pic" sz="quarter" idx="15"/>
          </p:nvPr>
        </p:nvSpPr>
        <p:spPr>
          <a:xfrm>
            <a:off x="1" y="3429000"/>
            <a:ext cx="5252483" cy="3428999"/>
          </a:xfrm>
          <a:prstGeom prst="rect">
            <a:avLst/>
          </a:prstGeom>
        </p:spPr>
        <p:txBody>
          <a:bodyPr/>
          <a:lstStyle>
            <a:lvl1pPr>
              <a:defRPr b="0" i="0"/>
            </a:lvl1pPr>
          </a:lstStyle>
          <a:p>
            <a:endParaRPr kumimoji="1" lang="x-none" altLang="en-US"/>
          </a:p>
        </p:txBody>
      </p:sp>
      <p:sp>
        <p:nvSpPr>
          <p:cNvPr id="2" name="그림 개체 틀 2">
            <a:extLst>
              <a:ext uri="{FF2B5EF4-FFF2-40B4-BE49-F238E27FC236}">
                <a16:creationId xmlns:a16="http://schemas.microsoft.com/office/drawing/2014/main" id="{D07A97D5-A1A1-A11D-19A1-4389C0580ACA}"/>
              </a:ext>
            </a:extLst>
          </p:cNvPr>
          <p:cNvSpPr>
            <a:spLocks noGrp="1"/>
          </p:cNvSpPr>
          <p:nvPr>
            <p:ph type="pic" sz="quarter" idx="16"/>
          </p:nvPr>
        </p:nvSpPr>
        <p:spPr>
          <a:xfrm>
            <a:off x="5252484" y="3429000"/>
            <a:ext cx="2509283" cy="2206255"/>
          </a:xfrm>
          <a:prstGeom prst="rect">
            <a:avLst/>
          </a:prstGeom>
        </p:spPr>
        <p:txBody>
          <a:bodyPr/>
          <a:lstStyle>
            <a:lvl1pPr>
              <a:defRPr b="0" i="0"/>
            </a:lvl1pPr>
          </a:lstStyle>
          <a:p>
            <a:endParaRPr kumimoji="1" lang="x-none" altLang="en-US"/>
          </a:p>
        </p:txBody>
      </p:sp>
      <p:sp>
        <p:nvSpPr>
          <p:cNvPr id="3" name="그림 개체 틀 2">
            <a:extLst>
              <a:ext uri="{FF2B5EF4-FFF2-40B4-BE49-F238E27FC236}">
                <a16:creationId xmlns:a16="http://schemas.microsoft.com/office/drawing/2014/main" id="{406C6B30-B98E-974D-092E-06E74C762FD2}"/>
              </a:ext>
            </a:extLst>
          </p:cNvPr>
          <p:cNvSpPr>
            <a:spLocks noGrp="1"/>
          </p:cNvSpPr>
          <p:nvPr>
            <p:ph type="pic" sz="quarter" idx="17"/>
          </p:nvPr>
        </p:nvSpPr>
        <p:spPr>
          <a:xfrm>
            <a:off x="7761767" y="-1"/>
            <a:ext cx="4430233" cy="3428999"/>
          </a:xfrm>
          <a:prstGeom prst="rect">
            <a:avLst/>
          </a:prstGeom>
        </p:spPr>
        <p:txBody>
          <a:bodyPr/>
          <a:lstStyle>
            <a:lvl1pPr>
              <a:defRPr b="0" i="0"/>
            </a:lvl1pPr>
          </a:lstStyle>
          <a:p>
            <a:endParaRPr kumimoji="1" lang="x-none" altLang="en-US"/>
          </a:p>
        </p:txBody>
      </p:sp>
      <p:sp>
        <p:nvSpPr>
          <p:cNvPr id="4" name="그림 개체 틀 2">
            <a:extLst>
              <a:ext uri="{FF2B5EF4-FFF2-40B4-BE49-F238E27FC236}">
                <a16:creationId xmlns:a16="http://schemas.microsoft.com/office/drawing/2014/main" id="{5EA661D7-BBC0-58AB-9854-2100A2DA3AFD}"/>
              </a:ext>
            </a:extLst>
          </p:cNvPr>
          <p:cNvSpPr>
            <a:spLocks noGrp="1"/>
          </p:cNvSpPr>
          <p:nvPr>
            <p:ph type="pic" sz="quarter" idx="18"/>
          </p:nvPr>
        </p:nvSpPr>
        <p:spPr>
          <a:xfrm>
            <a:off x="2743201" y="1222743"/>
            <a:ext cx="2509283" cy="2206255"/>
          </a:xfrm>
          <a:prstGeom prst="rect">
            <a:avLst/>
          </a:prstGeom>
        </p:spPr>
        <p:txBody>
          <a:bodyPr/>
          <a:lstStyle>
            <a:lvl1pPr>
              <a:defRPr b="0" i="0"/>
            </a:lvl1pPr>
          </a:lstStyle>
          <a:p>
            <a:endParaRPr kumimoji="1" lang="x-none" altLang="en-US"/>
          </a:p>
        </p:txBody>
      </p:sp>
      <p:sp>
        <p:nvSpPr>
          <p:cNvPr id="7" name="Date Placeholder 6">
            <a:extLst>
              <a:ext uri="{FF2B5EF4-FFF2-40B4-BE49-F238E27FC236}">
                <a16:creationId xmlns:a16="http://schemas.microsoft.com/office/drawing/2014/main" id="{27DFE952-69E4-09A1-54BA-66809C51835A}"/>
              </a:ext>
            </a:extLst>
          </p:cNvPr>
          <p:cNvSpPr>
            <a:spLocks noGrp="1"/>
          </p:cNvSpPr>
          <p:nvPr>
            <p:ph type="dt" sz="half" idx="19"/>
          </p:nvPr>
        </p:nvSpPr>
        <p:spPr/>
        <p:txBody>
          <a:bodyPr/>
          <a:lstStyle/>
          <a:p>
            <a:fld id="{2272BABE-BBAD-CB46-A741-944DA49A4DC9}" type="datetimeFigureOut">
              <a:rPr kumimoji="1" lang="ko-KR" altLang="en-US" smtClean="0"/>
              <a:pPr/>
              <a:t>2023-03-10</a:t>
            </a:fld>
            <a:endParaRPr kumimoji="1" lang="ko-KR" altLang="en-US" dirty="0"/>
          </a:p>
        </p:txBody>
      </p:sp>
      <p:sp>
        <p:nvSpPr>
          <p:cNvPr id="8" name="Footer Placeholder 7">
            <a:extLst>
              <a:ext uri="{FF2B5EF4-FFF2-40B4-BE49-F238E27FC236}">
                <a16:creationId xmlns:a16="http://schemas.microsoft.com/office/drawing/2014/main" id="{9966591E-C24B-282C-5C1B-560D13B2974F}"/>
              </a:ext>
            </a:extLst>
          </p:cNvPr>
          <p:cNvSpPr>
            <a:spLocks noGrp="1"/>
          </p:cNvSpPr>
          <p:nvPr>
            <p:ph type="ftr" sz="quarter" idx="20"/>
          </p:nvPr>
        </p:nvSpPr>
        <p:spPr/>
        <p:txBody>
          <a:bodyPr/>
          <a:lstStyle/>
          <a:p>
            <a:endParaRPr kumimoji="1" lang="ko-KR" altLang="en-US" dirty="0"/>
          </a:p>
        </p:txBody>
      </p:sp>
      <p:sp>
        <p:nvSpPr>
          <p:cNvPr id="9" name="Slide Number Placeholder 8">
            <a:extLst>
              <a:ext uri="{FF2B5EF4-FFF2-40B4-BE49-F238E27FC236}">
                <a16:creationId xmlns:a16="http://schemas.microsoft.com/office/drawing/2014/main" id="{BDE1E157-0185-6501-808D-18946C14C52A}"/>
              </a:ext>
            </a:extLst>
          </p:cNvPr>
          <p:cNvSpPr>
            <a:spLocks noGrp="1"/>
          </p:cNvSpPr>
          <p:nvPr>
            <p:ph type="sldNum" sz="quarter" idx="21"/>
          </p:nvPr>
        </p:nvSpPr>
        <p:spPr/>
        <p:txBody>
          <a:bodyPr/>
          <a:lstStyle/>
          <a:p>
            <a:fld id="{E9A312BF-63D2-D540-ADA9-6DC63533A88E}" type="slidenum">
              <a:rPr kumimoji="1" lang="ko-KR" altLang="en-US" smtClean="0"/>
              <a:pPr/>
              <a:t>‹#›</a:t>
            </a:fld>
            <a:endParaRPr kumimoji="1" lang="ko-KR" altLang="en-US" dirty="0"/>
          </a:p>
        </p:txBody>
      </p:sp>
      <p:sp>
        <p:nvSpPr>
          <p:cNvPr id="11" name="직사각형 8">
            <a:extLst>
              <a:ext uri="{FF2B5EF4-FFF2-40B4-BE49-F238E27FC236}">
                <a16:creationId xmlns:a16="http://schemas.microsoft.com/office/drawing/2014/main" id="{CCCC6031-38EE-6F3C-28EC-95C52C364B48}"/>
              </a:ext>
            </a:extLst>
          </p:cNvPr>
          <p:cNvSpPr/>
          <p:nvPr userDrawn="1"/>
        </p:nvSpPr>
        <p:spPr>
          <a:xfrm>
            <a:off x="11743765" y="3428998"/>
            <a:ext cx="448235" cy="34290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pic>
        <p:nvPicPr>
          <p:cNvPr id="12" name="Picture 11">
            <a:extLst>
              <a:ext uri="{FF2B5EF4-FFF2-40B4-BE49-F238E27FC236}">
                <a16:creationId xmlns:a16="http://schemas.microsoft.com/office/drawing/2014/main" id="{2F675F4E-E88A-2E4A-70B6-B7B550C0C792}"/>
              </a:ext>
            </a:extLst>
          </p:cNvPr>
          <p:cNvPicPr>
            <a:picLocks noChangeAspect="1"/>
          </p:cNvPicPr>
          <p:nvPr userDrawn="1"/>
        </p:nvPicPr>
        <p:blipFill>
          <a:blip r:embed="rId2"/>
          <a:stretch>
            <a:fillRect/>
          </a:stretch>
        </p:blipFill>
        <p:spPr>
          <a:xfrm>
            <a:off x="353239" y="339379"/>
            <a:ext cx="954714" cy="494319"/>
          </a:xfrm>
          <a:prstGeom prst="rect">
            <a:avLst/>
          </a:prstGeom>
        </p:spPr>
      </p:pic>
      <p:pic>
        <p:nvPicPr>
          <p:cNvPr id="13" name="Picture 12">
            <a:extLst>
              <a:ext uri="{FF2B5EF4-FFF2-40B4-BE49-F238E27FC236}">
                <a16:creationId xmlns:a16="http://schemas.microsoft.com/office/drawing/2014/main" id="{E522BDFC-50C9-DA86-E7D3-F50DF7522388}"/>
              </a:ext>
            </a:extLst>
          </p:cNvPr>
          <p:cNvPicPr>
            <a:picLocks noChangeAspect="1"/>
          </p:cNvPicPr>
          <p:nvPr userDrawn="1"/>
        </p:nvPicPr>
        <p:blipFill>
          <a:blip r:embed="rId3">
            <a:alphaModFix amt="35000"/>
          </a:blip>
          <a:stretch>
            <a:fillRect/>
          </a:stretch>
        </p:blipFill>
        <p:spPr>
          <a:xfrm>
            <a:off x="8008288" y="3566927"/>
            <a:ext cx="990600" cy="965200"/>
          </a:xfrm>
          <a:prstGeom prst="rect">
            <a:avLst/>
          </a:prstGeom>
        </p:spPr>
      </p:pic>
      <p:sp>
        <p:nvSpPr>
          <p:cNvPr id="14" name="Text Placeholder 10">
            <a:extLst>
              <a:ext uri="{FF2B5EF4-FFF2-40B4-BE49-F238E27FC236}">
                <a16:creationId xmlns:a16="http://schemas.microsoft.com/office/drawing/2014/main" id="{3F7E4DCA-5354-7FAA-856F-DF7EA26C9832}"/>
              </a:ext>
            </a:extLst>
          </p:cNvPr>
          <p:cNvSpPr>
            <a:spLocks noGrp="1"/>
          </p:cNvSpPr>
          <p:nvPr>
            <p:ph type="body" sz="quarter" idx="22"/>
          </p:nvPr>
        </p:nvSpPr>
        <p:spPr>
          <a:xfrm>
            <a:off x="8008288" y="4670057"/>
            <a:ext cx="3345512" cy="1542278"/>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
        <p:nvSpPr>
          <p:cNvPr id="15" name="Title 15">
            <a:extLst>
              <a:ext uri="{FF2B5EF4-FFF2-40B4-BE49-F238E27FC236}">
                <a16:creationId xmlns:a16="http://schemas.microsoft.com/office/drawing/2014/main" id="{B996D1BE-1AEF-D787-9D90-ECC10FCBEF6D}"/>
              </a:ext>
            </a:extLst>
          </p:cNvPr>
          <p:cNvSpPr>
            <a:spLocks noGrp="1"/>
          </p:cNvSpPr>
          <p:nvPr>
            <p:ph type="title"/>
          </p:nvPr>
        </p:nvSpPr>
        <p:spPr>
          <a:xfrm>
            <a:off x="5447928" y="1222743"/>
            <a:ext cx="2160240" cy="2017775"/>
          </a:xfrm>
          <a:prstGeom prst="rect">
            <a:avLst/>
          </a:prstGeom>
        </p:spPr>
        <p:txBody>
          <a:bodyPr anchor="ctr">
            <a:normAutofit/>
          </a:bodyPr>
          <a:lstStyle>
            <a:lvl1pPr>
              <a:defRPr sz="3600"/>
            </a:lvl1pPr>
          </a:lstStyle>
          <a:p>
            <a:r>
              <a:rPr lang="en-GB" dirty="0"/>
              <a:t>Click to edit Master title style</a:t>
            </a:r>
            <a:endParaRPr lang="x-none" dirty="0"/>
          </a:p>
        </p:txBody>
      </p:sp>
    </p:spTree>
    <p:extLst>
      <p:ext uri="{BB962C8B-B14F-4D97-AF65-F5344CB8AC3E}">
        <p14:creationId xmlns:p14="http://schemas.microsoft.com/office/powerpoint/2010/main" val="2985019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E5048-18BF-AEE8-6D4A-A7934066ACC5}"/>
              </a:ext>
            </a:extLst>
          </p:cNvPr>
          <p:cNvPicPr>
            <a:picLocks noChangeAspect="1"/>
          </p:cNvPicPr>
          <p:nvPr userDrawn="1"/>
        </p:nvPicPr>
        <p:blipFill>
          <a:blip r:embed="rId2"/>
          <a:stretch>
            <a:fillRect/>
          </a:stretch>
        </p:blipFill>
        <p:spPr>
          <a:xfrm>
            <a:off x="353239" y="339379"/>
            <a:ext cx="954714" cy="494319"/>
          </a:xfrm>
          <a:prstGeom prst="rect">
            <a:avLst/>
          </a:prstGeom>
        </p:spPr>
      </p:pic>
      <p:pic>
        <p:nvPicPr>
          <p:cNvPr id="3" name="Picture 2">
            <a:extLst>
              <a:ext uri="{FF2B5EF4-FFF2-40B4-BE49-F238E27FC236}">
                <a16:creationId xmlns:a16="http://schemas.microsoft.com/office/drawing/2014/main" id="{56D8E89D-7D43-D70D-93CD-F19CC03478C4}"/>
              </a:ext>
            </a:extLst>
          </p:cNvPr>
          <p:cNvPicPr>
            <a:picLocks noChangeAspect="1"/>
          </p:cNvPicPr>
          <p:nvPr userDrawn="1"/>
        </p:nvPicPr>
        <p:blipFill>
          <a:blip r:embed="rId3">
            <a:alphaModFix amt="35000"/>
          </a:blip>
          <a:stretch>
            <a:fillRect/>
          </a:stretch>
        </p:blipFill>
        <p:spPr>
          <a:xfrm>
            <a:off x="10005358" y="1198884"/>
            <a:ext cx="990600" cy="965200"/>
          </a:xfrm>
          <a:prstGeom prst="rect">
            <a:avLst/>
          </a:prstGeom>
        </p:spPr>
      </p:pic>
      <p:sp>
        <p:nvSpPr>
          <p:cNvPr id="5" name="Date Placeholder 4">
            <a:extLst>
              <a:ext uri="{FF2B5EF4-FFF2-40B4-BE49-F238E27FC236}">
                <a16:creationId xmlns:a16="http://schemas.microsoft.com/office/drawing/2014/main" id="{3369C879-8B0D-B4FE-4EE3-BC440FDFC215}"/>
              </a:ext>
            </a:extLst>
          </p:cNvPr>
          <p:cNvSpPr>
            <a:spLocks noGrp="1"/>
          </p:cNvSpPr>
          <p:nvPr>
            <p:ph type="dt" sz="half" idx="10"/>
          </p:nvPr>
        </p:nvSpPr>
        <p:spPr/>
        <p:txBody>
          <a:bodyPr/>
          <a:lstStyle/>
          <a:p>
            <a:fld id="{2272BABE-BBAD-CB46-A741-944DA49A4DC9}" type="datetimeFigureOut">
              <a:rPr kumimoji="1" lang="ko-KR" altLang="en-US" smtClean="0"/>
              <a:pPr/>
              <a:t>2023-03-10</a:t>
            </a:fld>
            <a:endParaRPr kumimoji="1" lang="ko-KR" altLang="en-US" dirty="0"/>
          </a:p>
        </p:txBody>
      </p:sp>
      <p:sp>
        <p:nvSpPr>
          <p:cNvPr id="7" name="Footer Placeholder 6">
            <a:extLst>
              <a:ext uri="{FF2B5EF4-FFF2-40B4-BE49-F238E27FC236}">
                <a16:creationId xmlns:a16="http://schemas.microsoft.com/office/drawing/2014/main" id="{5656F015-6ED3-C026-74FA-FA73028698DE}"/>
              </a:ext>
            </a:extLst>
          </p:cNvPr>
          <p:cNvSpPr>
            <a:spLocks noGrp="1"/>
          </p:cNvSpPr>
          <p:nvPr>
            <p:ph type="ftr" sz="quarter" idx="11"/>
          </p:nvPr>
        </p:nvSpPr>
        <p:spPr/>
        <p:txBody>
          <a:bodyPr/>
          <a:lstStyle/>
          <a:p>
            <a:endParaRPr kumimoji="1" lang="ko-KR" altLang="en-US" dirty="0"/>
          </a:p>
        </p:txBody>
      </p:sp>
      <p:sp>
        <p:nvSpPr>
          <p:cNvPr id="8" name="Slide Number Placeholder 7">
            <a:extLst>
              <a:ext uri="{FF2B5EF4-FFF2-40B4-BE49-F238E27FC236}">
                <a16:creationId xmlns:a16="http://schemas.microsoft.com/office/drawing/2014/main" id="{A785465D-3336-D70E-2C62-EDC6A00C8B9C}"/>
              </a:ext>
            </a:extLst>
          </p:cNvPr>
          <p:cNvSpPr>
            <a:spLocks noGrp="1"/>
          </p:cNvSpPr>
          <p:nvPr>
            <p:ph type="sldNum" sz="quarter" idx="12"/>
          </p:nvPr>
        </p:nvSpPr>
        <p:spPr/>
        <p:txBody>
          <a:bodyPr/>
          <a:lstStyle/>
          <a:p>
            <a:fld id="{E9A312BF-63D2-D540-ADA9-6DC63533A88E}" type="slidenum">
              <a:rPr kumimoji="1" lang="ko-KR" altLang="en-US" smtClean="0"/>
              <a:pPr/>
              <a:t>‹#›</a:t>
            </a:fld>
            <a:endParaRPr kumimoji="1" lang="ko-KR" altLang="en-US" dirty="0"/>
          </a:p>
        </p:txBody>
      </p:sp>
      <p:sp>
        <p:nvSpPr>
          <p:cNvPr id="9" name="Title 15">
            <a:extLst>
              <a:ext uri="{FF2B5EF4-FFF2-40B4-BE49-F238E27FC236}">
                <a16:creationId xmlns:a16="http://schemas.microsoft.com/office/drawing/2014/main" id="{7DAE4FC6-2056-E477-E400-A71E6BF1E089}"/>
              </a:ext>
            </a:extLst>
          </p:cNvPr>
          <p:cNvSpPr>
            <a:spLocks noGrp="1"/>
          </p:cNvSpPr>
          <p:nvPr>
            <p:ph type="title"/>
          </p:nvPr>
        </p:nvSpPr>
        <p:spPr>
          <a:xfrm>
            <a:off x="5375919" y="1124744"/>
            <a:ext cx="4528875" cy="1436592"/>
          </a:xfrm>
          <a:prstGeom prst="rect">
            <a:avLst/>
          </a:prstGeom>
        </p:spPr>
        <p:txBody>
          <a:bodyPr anchor="ctr">
            <a:normAutofit/>
          </a:bodyPr>
          <a:lstStyle>
            <a:lvl1pPr>
              <a:defRPr sz="3600">
                <a:solidFill>
                  <a:schemeClr val="tx1"/>
                </a:solidFill>
              </a:defRPr>
            </a:lvl1pPr>
          </a:lstStyle>
          <a:p>
            <a:r>
              <a:rPr lang="en-GB" dirty="0"/>
              <a:t>Click to edit Master title style</a:t>
            </a:r>
            <a:endParaRPr lang="x-none" dirty="0"/>
          </a:p>
        </p:txBody>
      </p:sp>
      <p:sp>
        <p:nvSpPr>
          <p:cNvPr id="10" name="Text Placeholder 10">
            <a:extLst>
              <a:ext uri="{FF2B5EF4-FFF2-40B4-BE49-F238E27FC236}">
                <a16:creationId xmlns:a16="http://schemas.microsoft.com/office/drawing/2014/main" id="{B009C789-BB86-085F-87FF-83A4CEFAE5E9}"/>
              </a:ext>
            </a:extLst>
          </p:cNvPr>
          <p:cNvSpPr>
            <a:spLocks noGrp="1"/>
          </p:cNvSpPr>
          <p:nvPr>
            <p:ph type="body" sz="quarter" idx="23"/>
          </p:nvPr>
        </p:nvSpPr>
        <p:spPr>
          <a:xfrm>
            <a:off x="5447928" y="2980374"/>
            <a:ext cx="5328592" cy="897252"/>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1" name="자유형 10">
            <a:extLst>
              <a:ext uri="{FF2B5EF4-FFF2-40B4-BE49-F238E27FC236}">
                <a16:creationId xmlns:a16="http://schemas.microsoft.com/office/drawing/2014/main" id="{9C5EC646-0D88-FD0E-A827-E324A6638B1D}"/>
              </a:ext>
            </a:extLst>
          </p:cNvPr>
          <p:cNvSpPr/>
          <p:nvPr userDrawn="1"/>
        </p:nvSpPr>
        <p:spPr>
          <a:xfrm>
            <a:off x="5090332" y="2770855"/>
            <a:ext cx="6000750" cy="1316290"/>
          </a:xfrm>
          <a:prstGeom prst="roundRect">
            <a:avLst/>
          </a:prstGeom>
          <a:noFill/>
          <a:ln>
            <a:solidFill>
              <a:srgbClr val="11705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1" lang="x-none" altLang="en-US" sz="1800" u="none" strike="noStrike" kern="1200" cap="none" spc="0" normalizeH="0" baseline="0" noProof="0">
              <a:ln>
                <a:noFill/>
              </a:ln>
              <a:solidFill>
                <a:prstClr val="white"/>
              </a:solidFill>
              <a:effectLst/>
              <a:uLnTx/>
              <a:uFillTx/>
              <a:latin typeface="Georgia" panose="02040502050405020303" pitchFamily="18" charset="0"/>
              <a:cs typeface="+mn-cs"/>
            </a:endParaRPr>
          </a:p>
        </p:txBody>
      </p:sp>
      <p:sp>
        <p:nvSpPr>
          <p:cNvPr id="12" name="자유형 10">
            <a:extLst>
              <a:ext uri="{FF2B5EF4-FFF2-40B4-BE49-F238E27FC236}">
                <a16:creationId xmlns:a16="http://schemas.microsoft.com/office/drawing/2014/main" id="{FDA4146A-07D2-C8F9-E8DA-00ECD40C40B4}"/>
              </a:ext>
            </a:extLst>
          </p:cNvPr>
          <p:cNvSpPr/>
          <p:nvPr userDrawn="1"/>
        </p:nvSpPr>
        <p:spPr>
          <a:xfrm>
            <a:off x="1047952" y="1204547"/>
            <a:ext cx="2318827" cy="1316290"/>
          </a:xfrm>
          <a:prstGeom prst="roundRect">
            <a:avLst/>
          </a:prstGeom>
          <a:noFill/>
          <a:ln>
            <a:solidFill>
              <a:srgbClr val="11705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latinLnBrk="1"/>
            <a:endParaRPr kumimoji="1" lang="x-none" altLang="en-US">
              <a:solidFill>
                <a:prstClr val="white"/>
              </a:solidFill>
              <a:latin typeface="Georgia" panose="02040502050405020303" pitchFamily="18" charset="0"/>
            </a:endParaRPr>
          </a:p>
        </p:txBody>
      </p:sp>
      <p:sp>
        <p:nvSpPr>
          <p:cNvPr id="13" name="자유형 10">
            <a:extLst>
              <a:ext uri="{FF2B5EF4-FFF2-40B4-BE49-F238E27FC236}">
                <a16:creationId xmlns:a16="http://schemas.microsoft.com/office/drawing/2014/main" id="{DCE858D2-A188-D10F-83B1-9DCFF4D1C956}"/>
              </a:ext>
            </a:extLst>
          </p:cNvPr>
          <p:cNvSpPr/>
          <p:nvPr userDrawn="1"/>
        </p:nvSpPr>
        <p:spPr>
          <a:xfrm>
            <a:off x="5090332" y="4337163"/>
            <a:ext cx="6000750" cy="1316290"/>
          </a:xfrm>
          <a:prstGeom prst="roundRect">
            <a:avLst/>
          </a:prstGeom>
          <a:noFill/>
          <a:ln>
            <a:solidFill>
              <a:srgbClr val="11705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1" lang="x-none" altLang="en-US" sz="1800" u="none" strike="noStrike" kern="1200" cap="none" spc="0" normalizeH="0" baseline="0" noProof="0">
              <a:ln>
                <a:noFill/>
              </a:ln>
              <a:solidFill>
                <a:prstClr val="white"/>
              </a:solidFill>
              <a:effectLst/>
              <a:uLnTx/>
              <a:uFillTx/>
              <a:latin typeface="Calibri Light" panose="020F0302020204030204" pitchFamily="34" charset="0"/>
              <a:cs typeface="+mn-cs"/>
            </a:endParaRPr>
          </a:p>
        </p:txBody>
      </p:sp>
      <p:sp>
        <p:nvSpPr>
          <p:cNvPr id="14" name="Text Placeholder 10">
            <a:extLst>
              <a:ext uri="{FF2B5EF4-FFF2-40B4-BE49-F238E27FC236}">
                <a16:creationId xmlns:a16="http://schemas.microsoft.com/office/drawing/2014/main" id="{5E1EE282-34F2-F305-D9EE-E02B9902501D}"/>
              </a:ext>
            </a:extLst>
          </p:cNvPr>
          <p:cNvSpPr>
            <a:spLocks noGrp="1"/>
          </p:cNvSpPr>
          <p:nvPr>
            <p:ph type="body" sz="quarter" idx="24"/>
          </p:nvPr>
        </p:nvSpPr>
        <p:spPr>
          <a:xfrm>
            <a:off x="5447928" y="4546781"/>
            <a:ext cx="5328592" cy="897252"/>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5" name="Text Placeholder 10">
            <a:extLst>
              <a:ext uri="{FF2B5EF4-FFF2-40B4-BE49-F238E27FC236}">
                <a16:creationId xmlns:a16="http://schemas.microsoft.com/office/drawing/2014/main" id="{4B7DAB3D-80D0-347F-AF04-AAB25A24E57E}"/>
              </a:ext>
            </a:extLst>
          </p:cNvPr>
          <p:cNvSpPr>
            <a:spLocks noGrp="1"/>
          </p:cNvSpPr>
          <p:nvPr>
            <p:ph type="body" sz="quarter" idx="25"/>
          </p:nvPr>
        </p:nvSpPr>
        <p:spPr>
          <a:xfrm>
            <a:off x="1257590" y="1340768"/>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847000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E5048-18BF-AEE8-6D4A-A7934066ACC5}"/>
              </a:ext>
            </a:extLst>
          </p:cNvPr>
          <p:cNvPicPr>
            <a:picLocks noChangeAspect="1"/>
          </p:cNvPicPr>
          <p:nvPr userDrawn="1"/>
        </p:nvPicPr>
        <p:blipFill>
          <a:blip r:embed="rId2"/>
          <a:stretch>
            <a:fillRect/>
          </a:stretch>
        </p:blipFill>
        <p:spPr>
          <a:xfrm>
            <a:off x="353239" y="339379"/>
            <a:ext cx="954714" cy="494319"/>
          </a:xfrm>
          <a:prstGeom prst="rect">
            <a:avLst/>
          </a:prstGeom>
        </p:spPr>
      </p:pic>
      <p:pic>
        <p:nvPicPr>
          <p:cNvPr id="3" name="Picture 2">
            <a:extLst>
              <a:ext uri="{FF2B5EF4-FFF2-40B4-BE49-F238E27FC236}">
                <a16:creationId xmlns:a16="http://schemas.microsoft.com/office/drawing/2014/main" id="{56D8E89D-7D43-D70D-93CD-F19CC03478C4}"/>
              </a:ext>
            </a:extLst>
          </p:cNvPr>
          <p:cNvPicPr>
            <a:picLocks noChangeAspect="1"/>
          </p:cNvPicPr>
          <p:nvPr userDrawn="1"/>
        </p:nvPicPr>
        <p:blipFill>
          <a:blip r:embed="rId3">
            <a:alphaModFix amt="35000"/>
          </a:blip>
          <a:stretch>
            <a:fillRect/>
          </a:stretch>
        </p:blipFill>
        <p:spPr>
          <a:xfrm>
            <a:off x="10005358" y="1198884"/>
            <a:ext cx="990600" cy="965200"/>
          </a:xfrm>
          <a:prstGeom prst="rect">
            <a:avLst/>
          </a:prstGeom>
        </p:spPr>
      </p:pic>
      <p:sp>
        <p:nvSpPr>
          <p:cNvPr id="5" name="Date Placeholder 4">
            <a:extLst>
              <a:ext uri="{FF2B5EF4-FFF2-40B4-BE49-F238E27FC236}">
                <a16:creationId xmlns:a16="http://schemas.microsoft.com/office/drawing/2014/main" id="{3369C879-8B0D-B4FE-4EE3-BC440FDFC215}"/>
              </a:ext>
            </a:extLst>
          </p:cNvPr>
          <p:cNvSpPr>
            <a:spLocks noGrp="1"/>
          </p:cNvSpPr>
          <p:nvPr>
            <p:ph type="dt" sz="half" idx="10"/>
          </p:nvPr>
        </p:nvSpPr>
        <p:spPr/>
        <p:txBody>
          <a:bodyPr/>
          <a:lstStyle/>
          <a:p>
            <a:fld id="{2272BABE-BBAD-CB46-A741-944DA49A4DC9}" type="datetimeFigureOut">
              <a:rPr kumimoji="1" lang="ko-KR" altLang="en-US" smtClean="0"/>
              <a:pPr/>
              <a:t>2023-03-10</a:t>
            </a:fld>
            <a:endParaRPr kumimoji="1" lang="ko-KR" altLang="en-US" dirty="0"/>
          </a:p>
        </p:txBody>
      </p:sp>
      <p:sp>
        <p:nvSpPr>
          <p:cNvPr id="7" name="Footer Placeholder 6">
            <a:extLst>
              <a:ext uri="{FF2B5EF4-FFF2-40B4-BE49-F238E27FC236}">
                <a16:creationId xmlns:a16="http://schemas.microsoft.com/office/drawing/2014/main" id="{5656F015-6ED3-C026-74FA-FA73028698DE}"/>
              </a:ext>
            </a:extLst>
          </p:cNvPr>
          <p:cNvSpPr>
            <a:spLocks noGrp="1"/>
          </p:cNvSpPr>
          <p:nvPr>
            <p:ph type="ftr" sz="quarter" idx="11"/>
          </p:nvPr>
        </p:nvSpPr>
        <p:spPr/>
        <p:txBody>
          <a:bodyPr/>
          <a:lstStyle/>
          <a:p>
            <a:endParaRPr kumimoji="1" lang="ko-KR" altLang="en-US" dirty="0"/>
          </a:p>
        </p:txBody>
      </p:sp>
      <p:sp>
        <p:nvSpPr>
          <p:cNvPr id="8" name="Slide Number Placeholder 7">
            <a:extLst>
              <a:ext uri="{FF2B5EF4-FFF2-40B4-BE49-F238E27FC236}">
                <a16:creationId xmlns:a16="http://schemas.microsoft.com/office/drawing/2014/main" id="{A785465D-3336-D70E-2C62-EDC6A00C8B9C}"/>
              </a:ext>
            </a:extLst>
          </p:cNvPr>
          <p:cNvSpPr>
            <a:spLocks noGrp="1"/>
          </p:cNvSpPr>
          <p:nvPr>
            <p:ph type="sldNum" sz="quarter" idx="12"/>
          </p:nvPr>
        </p:nvSpPr>
        <p:spPr/>
        <p:txBody>
          <a:bodyPr/>
          <a:lstStyle/>
          <a:p>
            <a:fld id="{E9A312BF-63D2-D540-ADA9-6DC63533A88E}" type="slidenum">
              <a:rPr kumimoji="1" lang="ko-KR" altLang="en-US" smtClean="0"/>
              <a:pPr/>
              <a:t>‹#›</a:t>
            </a:fld>
            <a:endParaRPr kumimoji="1" lang="ko-KR" altLang="en-US" dirty="0"/>
          </a:p>
        </p:txBody>
      </p:sp>
      <p:sp>
        <p:nvSpPr>
          <p:cNvPr id="9" name="Title 15">
            <a:extLst>
              <a:ext uri="{FF2B5EF4-FFF2-40B4-BE49-F238E27FC236}">
                <a16:creationId xmlns:a16="http://schemas.microsoft.com/office/drawing/2014/main" id="{7DAE4FC6-2056-E477-E400-A71E6BF1E089}"/>
              </a:ext>
            </a:extLst>
          </p:cNvPr>
          <p:cNvSpPr>
            <a:spLocks noGrp="1"/>
          </p:cNvSpPr>
          <p:nvPr>
            <p:ph type="title"/>
          </p:nvPr>
        </p:nvSpPr>
        <p:spPr>
          <a:xfrm>
            <a:off x="5375919" y="1124744"/>
            <a:ext cx="4528875" cy="1021621"/>
          </a:xfrm>
          <a:prstGeom prst="rect">
            <a:avLst/>
          </a:prstGeom>
        </p:spPr>
        <p:txBody>
          <a:bodyPr anchor="ctr">
            <a:normAutofit/>
          </a:bodyPr>
          <a:lstStyle>
            <a:lvl1pPr>
              <a:defRPr sz="3600">
                <a:solidFill>
                  <a:schemeClr val="tx1"/>
                </a:solidFill>
              </a:defRPr>
            </a:lvl1pPr>
          </a:lstStyle>
          <a:p>
            <a:r>
              <a:rPr lang="en-GB" dirty="0"/>
              <a:t>Click to edit Master title style</a:t>
            </a:r>
            <a:endParaRPr lang="x-none" dirty="0"/>
          </a:p>
        </p:txBody>
      </p:sp>
      <p:sp>
        <p:nvSpPr>
          <p:cNvPr id="15" name="Text Placeholder 10">
            <a:extLst>
              <a:ext uri="{FF2B5EF4-FFF2-40B4-BE49-F238E27FC236}">
                <a16:creationId xmlns:a16="http://schemas.microsoft.com/office/drawing/2014/main" id="{4B7DAB3D-80D0-347F-AF04-AAB25A24E57E}"/>
              </a:ext>
            </a:extLst>
          </p:cNvPr>
          <p:cNvSpPr>
            <a:spLocks noGrp="1"/>
          </p:cNvSpPr>
          <p:nvPr>
            <p:ph type="body" sz="quarter" idx="25"/>
          </p:nvPr>
        </p:nvSpPr>
        <p:spPr>
          <a:xfrm>
            <a:off x="1487488" y="2835161"/>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4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3" name="Text Placeholder 10">
            <a:extLst>
              <a:ext uri="{FF2B5EF4-FFF2-40B4-BE49-F238E27FC236}">
                <a16:creationId xmlns:a16="http://schemas.microsoft.com/office/drawing/2014/main" id="{14B0E94E-44EE-BD6A-03BD-BC25F5E09A06}"/>
              </a:ext>
            </a:extLst>
          </p:cNvPr>
          <p:cNvSpPr>
            <a:spLocks noGrp="1"/>
          </p:cNvSpPr>
          <p:nvPr>
            <p:ph type="body" sz="quarter" idx="26"/>
          </p:nvPr>
        </p:nvSpPr>
        <p:spPr>
          <a:xfrm>
            <a:off x="3809269" y="2835161"/>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4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4" name="Text Placeholder 10">
            <a:extLst>
              <a:ext uri="{FF2B5EF4-FFF2-40B4-BE49-F238E27FC236}">
                <a16:creationId xmlns:a16="http://schemas.microsoft.com/office/drawing/2014/main" id="{9113944F-3BF3-2F7F-1AA1-ACCE2C0857B7}"/>
              </a:ext>
            </a:extLst>
          </p:cNvPr>
          <p:cNvSpPr>
            <a:spLocks noGrp="1"/>
          </p:cNvSpPr>
          <p:nvPr>
            <p:ph type="body" sz="quarter" idx="27"/>
          </p:nvPr>
        </p:nvSpPr>
        <p:spPr>
          <a:xfrm>
            <a:off x="6162855" y="2835161"/>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4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5" name="Text Placeholder 10">
            <a:extLst>
              <a:ext uri="{FF2B5EF4-FFF2-40B4-BE49-F238E27FC236}">
                <a16:creationId xmlns:a16="http://schemas.microsoft.com/office/drawing/2014/main" id="{F363BDC4-D5AA-A503-7693-9A0F0413B9A0}"/>
              </a:ext>
            </a:extLst>
          </p:cNvPr>
          <p:cNvSpPr>
            <a:spLocks noGrp="1"/>
          </p:cNvSpPr>
          <p:nvPr>
            <p:ph type="body" sz="quarter" idx="28"/>
          </p:nvPr>
        </p:nvSpPr>
        <p:spPr>
          <a:xfrm>
            <a:off x="8548246" y="2835161"/>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4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6" name="Text Placeholder 10">
            <a:extLst>
              <a:ext uri="{FF2B5EF4-FFF2-40B4-BE49-F238E27FC236}">
                <a16:creationId xmlns:a16="http://schemas.microsoft.com/office/drawing/2014/main" id="{41810688-A858-6A0D-1BC9-748CD50F3265}"/>
              </a:ext>
            </a:extLst>
          </p:cNvPr>
          <p:cNvSpPr>
            <a:spLocks noGrp="1"/>
          </p:cNvSpPr>
          <p:nvPr>
            <p:ph type="body" sz="quarter" idx="29"/>
          </p:nvPr>
        </p:nvSpPr>
        <p:spPr>
          <a:xfrm>
            <a:off x="1487488" y="4520837"/>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4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7" name="Text Placeholder 10">
            <a:extLst>
              <a:ext uri="{FF2B5EF4-FFF2-40B4-BE49-F238E27FC236}">
                <a16:creationId xmlns:a16="http://schemas.microsoft.com/office/drawing/2014/main" id="{7FE33949-9F72-029F-824F-0D24D473A03E}"/>
              </a:ext>
            </a:extLst>
          </p:cNvPr>
          <p:cNvSpPr>
            <a:spLocks noGrp="1"/>
          </p:cNvSpPr>
          <p:nvPr>
            <p:ph type="body" sz="quarter" idx="30"/>
          </p:nvPr>
        </p:nvSpPr>
        <p:spPr>
          <a:xfrm>
            <a:off x="3809269" y="4520837"/>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4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8" name="Text Placeholder 10">
            <a:extLst>
              <a:ext uri="{FF2B5EF4-FFF2-40B4-BE49-F238E27FC236}">
                <a16:creationId xmlns:a16="http://schemas.microsoft.com/office/drawing/2014/main" id="{C5DE6EC2-A4D3-EA58-FB23-0D918EDF4CA5}"/>
              </a:ext>
            </a:extLst>
          </p:cNvPr>
          <p:cNvSpPr>
            <a:spLocks noGrp="1"/>
          </p:cNvSpPr>
          <p:nvPr>
            <p:ph type="body" sz="quarter" idx="31"/>
          </p:nvPr>
        </p:nvSpPr>
        <p:spPr>
          <a:xfrm>
            <a:off x="6162855" y="4520837"/>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4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9" name="Text Placeholder 10">
            <a:extLst>
              <a:ext uri="{FF2B5EF4-FFF2-40B4-BE49-F238E27FC236}">
                <a16:creationId xmlns:a16="http://schemas.microsoft.com/office/drawing/2014/main" id="{DAD9E714-08D1-A8D2-3228-B7B2DD27BB40}"/>
              </a:ext>
            </a:extLst>
          </p:cNvPr>
          <p:cNvSpPr>
            <a:spLocks noGrp="1"/>
          </p:cNvSpPr>
          <p:nvPr>
            <p:ph type="body" sz="quarter" idx="32"/>
          </p:nvPr>
        </p:nvSpPr>
        <p:spPr>
          <a:xfrm>
            <a:off x="8548246" y="4520837"/>
            <a:ext cx="1958090" cy="1022823"/>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4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977074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441AE-E57B-ED09-D72C-657CE77A69D7}"/>
              </a:ext>
            </a:extLst>
          </p:cNvPr>
          <p:cNvPicPr>
            <a:picLocks noChangeAspect="1"/>
          </p:cNvPicPr>
          <p:nvPr userDrawn="1"/>
        </p:nvPicPr>
        <p:blipFill>
          <a:blip r:embed="rId2">
            <a:alphaModFix amt="35000"/>
          </a:blip>
          <a:stretch>
            <a:fillRect/>
          </a:stretch>
        </p:blipFill>
        <p:spPr>
          <a:xfrm>
            <a:off x="5510776" y="1592979"/>
            <a:ext cx="990600" cy="965200"/>
          </a:xfrm>
          <a:prstGeom prst="rect">
            <a:avLst/>
          </a:prstGeom>
        </p:spPr>
      </p:pic>
      <p:pic>
        <p:nvPicPr>
          <p:cNvPr id="8" name="Picture 7">
            <a:extLst>
              <a:ext uri="{FF2B5EF4-FFF2-40B4-BE49-F238E27FC236}">
                <a16:creationId xmlns:a16="http://schemas.microsoft.com/office/drawing/2014/main" id="{3684E8DF-5D0F-37F6-0733-5B36AC349758}"/>
              </a:ext>
            </a:extLst>
          </p:cNvPr>
          <p:cNvPicPr>
            <a:picLocks noChangeAspect="1"/>
          </p:cNvPicPr>
          <p:nvPr userDrawn="1"/>
        </p:nvPicPr>
        <p:blipFill>
          <a:blip r:embed="rId3">
            <a:biLevel thresh="25000"/>
          </a:blip>
          <a:stretch>
            <a:fillRect/>
          </a:stretch>
        </p:blipFill>
        <p:spPr>
          <a:xfrm>
            <a:off x="353239" y="339379"/>
            <a:ext cx="954714" cy="494319"/>
          </a:xfrm>
          <a:prstGeom prst="rect">
            <a:avLst/>
          </a:prstGeom>
        </p:spPr>
      </p:pic>
      <p:sp>
        <p:nvSpPr>
          <p:cNvPr id="9" name="Title 4">
            <a:extLst>
              <a:ext uri="{FF2B5EF4-FFF2-40B4-BE49-F238E27FC236}">
                <a16:creationId xmlns:a16="http://schemas.microsoft.com/office/drawing/2014/main" id="{07C335C1-0DEF-F208-E46F-422F6BF921B3}"/>
              </a:ext>
            </a:extLst>
          </p:cNvPr>
          <p:cNvSpPr>
            <a:spLocks noGrp="1"/>
          </p:cNvSpPr>
          <p:nvPr>
            <p:ph type="title"/>
          </p:nvPr>
        </p:nvSpPr>
        <p:spPr>
          <a:xfrm>
            <a:off x="911425" y="1345223"/>
            <a:ext cx="4449440" cy="1291689"/>
          </a:xfrm>
          <a:prstGeom prst="rect">
            <a:avLst/>
          </a:prstGeom>
        </p:spPr>
        <p:txBody>
          <a:bodyPr anchor="ctr">
            <a:normAutofit/>
          </a:bodyPr>
          <a:lstStyle>
            <a:lvl1pPr>
              <a:defRPr sz="3200">
                <a:solidFill>
                  <a:schemeClr val="bg1"/>
                </a:solidFill>
              </a:defRPr>
            </a:lvl1pPr>
          </a:lstStyle>
          <a:p>
            <a:r>
              <a:rPr lang="en-GB" dirty="0"/>
              <a:t>Click to edit Master title style</a:t>
            </a:r>
            <a:endParaRPr lang="x-none" dirty="0"/>
          </a:p>
        </p:txBody>
      </p:sp>
      <p:sp>
        <p:nvSpPr>
          <p:cNvPr id="10" name="Text Placeholder 10">
            <a:extLst>
              <a:ext uri="{FF2B5EF4-FFF2-40B4-BE49-F238E27FC236}">
                <a16:creationId xmlns:a16="http://schemas.microsoft.com/office/drawing/2014/main" id="{556A7FCE-8FB7-15A9-21AA-61525EB50DCE}"/>
              </a:ext>
            </a:extLst>
          </p:cNvPr>
          <p:cNvSpPr>
            <a:spLocks noGrp="1"/>
          </p:cNvSpPr>
          <p:nvPr>
            <p:ph type="body" sz="quarter" idx="20"/>
          </p:nvPr>
        </p:nvSpPr>
        <p:spPr>
          <a:xfrm>
            <a:off x="911425" y="2806565"/>
            <a:ext cx="5589951" cy="1990587"/>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
        <p:nvSpPr>
          <p:cNvPr id="11" name="Date Placeholder 10">
            <a:extLst>
              <a:ext uri="{FF2B5EF4-FFF2-40B4-BE49-F238E27FC236}">
                <a16:creationId xmlns:a16="http://schemas.microsoft.com/office/drawing/2014/main" id="{B2C5073E-9833-D97E-5D43-89442FFBF541}"/>
              </a:ext>
            </a:extLst>
          </p:cNvPr>
          <p:cNvSpPr>
            <a:spLocks noGrp="1"/>
          </p:cNvSpPr>
          <p:nvPr>
            <p:ph type="dt" sz="half" idx="21"/>
          </p:nvPr>
        </p:nvSpPr>
        <p:spPr/>
        <p:txBody>
          <a:bodyPr/>
          <a:lstStyle/>
          <a:p>
            <a:fld id="{2272BABE-BBAD-CB46-A741-944DA49A4DC9}" type="datetimeFigureOut">
              <a:rPr kumimoji="1" lang="ko-KR" altLang="en-US" smtClean="0"/>
              <a:pPr/>
              <a:t>2023-03-10</a:t>
            </a:fld>
            <a:endParaRPr kumimoji="1" lang="ko-KR" altLang="en-US" dirty="0"/>
          </a:p>
        </p:txBody>
      </p:sp>
      <p:sp>
        <p:nvSpPr>
          <p:cNvPr id="12" name="Footer Placeholder 11">
            <a:extLst>
              <a:ext uri="{FF2B5EF4-FFF2-40B4-BE49-F238E27FC236}">
                <a16:creationId xmlns:a16="http://schemas.microsoft.com/office/drawing/2014/main" id="{719C3953-2344-02B8-6775-F1E459148162}"/>
              </a:ext>
            </a:extLst>
          </p:cNvPr>
          <p:cNvSpPr>
            <a:spLocks noGrp="1"/>
          </p:cNvSpPr>
          <p:nvPr>
            <p:ph type="ftr" sz="quarter" idx="22"/>
          </p:nvPr>
        </p:nvSpPr>
        <p:spPr/>
        <p:txBody>
          <a:bodyPr/>
          <a:lstStyle/>
          <a:p>
            <a:endParaRPr kumimoji="1" lang="ko-KR" altLang="en-US" dirty="0"/>
          </a:p>
        </p:txBody>
      </p:sp>
      <p:sp>
        <p:nvSpPr>
          <p:cNvPr id="13" name="Slide Number Placeholder 12">
            <a:extLst>
              <a:ext uri="{FF2B5EF4-FFF2-40B4-BE49-F238E27FC236}">
                <a16:creationId xmlns:a16="http://schemas.microsoft.com/office/drawing/2014/main" id="{C589E484-D311-8742-7D68-972E642921C9}"/>
              </a:ext>
            </a:extLst>
          </p:cNvPr>
          <p:cNvSpPr>
            <a:spLocks noGrp="1"/>
          </p:cNvSpPr>
          <p:nvPr>
            <p:ph type="sldNum" sz="quarter" idx="23"/>
          </p:nvPr>
        </p:nvSpPr>
        <p:spPr/>
        <p:txBody>
          <a:bodyPr/>
          <a:lstStyle/>
          <a:p>
            <a:fld id="{E9A312BF-63D2-D540-ADA9-6DC63533A88E}" type="slidenum">
              <a:rPr kumimoji="1" lang="ko-KR" altLang="en-US" smtClean="0"/>
              <a:pPr/>
              <a:t>‹#›</a:t>
            </a:fld>
            <a:endParaRPr kumimoji="1" lang="ko-KR" altLang="en-US" dirty="0"/>
          </a:p>
        </p:txBody>
      </p:sp>
      <p:sp>
        <p:nvSpPr>
          <p:cNvPr id="14" name="Text Placeholder 10">
            <a:extLst>
              <a:ext uri="{FF2B5EF4-FFF2-40B4-BE49-F238E27FC236}">
                <a16:creationId xmlns:a16="http://schemas.microsoft.com/office/drawing/2014/main" id="{B0F926DA-05AA-3D6A-224C-17652006B2CF}"/>
              </a:ext>
            </a:extLst>
          </p:cNvPr>
          <p:cNvSpPr>
            <a:spLocks noGrp="1"/>
          </p:cNvSpPr>
          <p:nvPr>
            <p:ph type="body" sz="quarter" idx="24"/>
          </p:nvPr>
        </p:nvSpPr>
        <p:spPr>
          <a:xfrm>
            <a:off x="911425" y="4913824"/>
            <a:ext cx="5589951" cy="64666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0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
        <p:nvSpPr>
          <p:cNvPr id="15" name="Text Placeholder 10">
            <a:extLst>
              <a:ext uri="{FF2B5EF4-FFF2-40B4-BE49-F238E27FC236}">
                <a16:creationId xmlns:a16="http://schemas.microsoft.com/office/drawing/2014/main" id="{822203F0-201B-A233-9A17-69D8AA30ABB7}"/>
              </a:ext>
            </a:extLst>
          </p:cNvPr>
          <p:cNvSpPr>
            <a:spLocks noGrp="1"/>
          </p:cNvSpPr>
          <p:nvPr>
            <p:ph type="body" sz="quarter" idx="25"/>
          </p:nvPr>
        </p:nvSpPr>
        <p:spPr>
          <a:xfrm>
            <a:off x="6816080" y="2204864"/>
            <a:ext cx="1794520" cy="100811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
        <p:nvSpPr>
          <p:cNvPr id="16" name="Text Placeholder 10">
            <a:extLst>
              <a:ext uri="{FF2B5EF4-FFF2-40B4-BE49-F238E27FC236}">
                <a16:creationId xmlns:a16="http://schemas.microsoft.com/office/drawing/2014/main" id="{EA69375A-D561-21C8-5D5E-E867140EB071}"/>
              </a:ext>
            </a:extLst>
          </p:cNvPr>
          <p:cNvSpPr>
            <a:spLocks noGrp="1"/>
          </p:cNvSpPr>
          <p:nvPr>
            <p:ph type="body" sz="quarter" idx="26"/>
          </p:nvPr>
        </p:nvSpPr>
        <p:spPr>
          <a:xfrm>
            <a:off x="8986786" y="2204864"/>
            <a:ext cx="1794520" cy="100811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
        <p:nvSpPr>
          <p:cNvPr id="17" name="Text Placeholder 10">
            <a:extLst>
              <a:ext uri="{FF2B5EF4-FFF2-40B4-BE49-F238E27FC236}">
                <a16:creationId xmlns:a16="http://schemas.microsoft.com/office/drawing/2014/main" id="{89BDC525-B359-0C59-717D-FBD168697766}"/>
              </a:ext>
            </a:extLst>
          </p:cNvPr>
          <p:cNvSpPr>
            <a:spLocks noGrp="1"/>
          </p:cNvSpPr>
          <p:nvPr>
            <p:ph type="body" sz="quarter" idx="27"/>
          </p:nvPr>
        </p:nvSpPr>
        <p:spPr>
          <a:xfrm>
            <a:off x="6816080" y="4383522"/>
            <a:ext cx="1794520" cy="100811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
        <p:nvSpPr>
          <p:cNvPr id="18" name="Text Placeholder 10">
            <a:extLst>
              <a:ext uri="{FF2B5EF4-FFF2-40B4-BE49-F238E27FC236}">
                <a16:creationId xmlns:a16="http://schemas.microsoft.com/office/drawing/2014/main" id="{23B18FC8-A419-9484-5194-D1A5380205BA}"/>
              </a:ext>
            </a:extLst>
          </p:cNvPr>
          <p:cNvSpPr>
            <a:spLocks noGrp="1"/>
          </p:cNvSpPr>
          <p:nvPr>
            <p:ph type="body" sz="quarter" idx="28"/>
          </p:nvPr>
        </p:nvSpPr>
        <p:spPr>
          <a:xfrm>
            <a:off x="8986786" y="4383522"/>
            <a:ext cx="1794520" cy="100811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Tree>
    <p:extLst>
      <p:ext uri="{BB962C8B-B14F-4D97-AF65-F5344CB8AC3E}">
        <p14:creationId xmlns:p14="http://schemas.microsoft.com/office/powerpoint/2010/main" val="361566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
    <p:bg>
      <p:bgPr>
        <a:solidFill>
          <a:schemeClr val="bg1"/>
        </a:solidFill>
        <a:effectLst/>
      </p:bgPr>
    </p:bg>
    <p:spTree>
      <p:nvGrpSpPr>
        <p:cNvPr id="1" name=""/>
        <p:cNvGrpSpPr/>
        <p:nvPr/>
      </p:nvGrpSpPr>
      <p:grpSpPr>
        <a:xfrm>
          <a:off x="0" y="0"/>
          <a:ext cx="0" cy="0"/>
          <a:chOff x="0" y="0"/>
          <a:chExt cx="0" cy="0"/>
        </a:xfrm>
      </p:grpSpPr>
      <p:sp>
        <p:nvSpPr>
          <p:cNvPr id="5" name="타원 2">
            <a:extLst>
              <a:ext uri="{FF2B5EF4-FFF2-40B4-BE49-F238E27FC236}">
                <a16:creationId xmlns:a16="http://schemas.microsoft.com/office/drawing/2014/main" id="{3865C029-1337-CB48-36A9-7AD0564C81B8}"/>
              </a:ext>
            </a:extLst>
          </p:cNvPr>
          <p:cNvSpPr/>
          <p:nvPr userDrawn="1"/>
        </p:nvSpPr>
        <p:spPr>
          <a:xfrm>
            <a:off x="4410456" y="2066950"/>
            <a:ext cx="1685544" cy="1685544"/>
          </a:xfrm>
          <a:prstGeom prst="ellipse">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Calibri Light" panose="020F0302020204030204" pitchFamily="34" charset="0"/>
            </a:endParaRPr>
          </a:p>
        </p:txBody>
      </p:sp>
      <p:sp>
        <p:nvSpPr>
          <p:cNvPr id="7" name="타원 4">
            <a:extLst>
              <a:ext uri="{FF2B5EF4-FFF2-40B4-BE49-F238E27FC236}">
                <a16:creationId xmlns:a16="http://schemas.microsoft.com/office/drawing/2014/main" id="{387DCB7B-C4FC-9647-0BDF-DEE786C27107}"/>
              </a:ext>
            </a:extLst>
          </p:cNvPr>
          <p:cNvSpPr/>
          <p:nvPr userDrawn="1"/>
        </p:nvSpPr>
        <p:spPr>
          <a:xfrm>
            <a:off x="6096000" y="2066950"/>
            <a:ext cx="1685544" cy="1685544"/>
          </a:xfrm>
          <a:prstGeom prst="ellipse">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Calibri Light" panose="020F0302020204030204" pitchFamily="34" charset="0"/>
            </a:endParaRPr>
          </a:p>
        </p:txBody>
      </p:sp>
      <p:sp>
        <p:nvSpPr>
          <p:cNvPr id="8" name="타원 5">
            <a:extLst>
              <a:ext uri="{FF2B5EF4-FFF2-40B4-BE49-F238E27FC236}">
                <a16:creationId xmlns:a16="http://schemas.microsoft.com/office/drawing/2014/main" id="{0D33954C-EE4B-EBD2-1CEA-0EF30CE9AA9D}"/>
              </a:ext>
            </a:extLst>
          </p:cNvPr>
          <p:cNvSpPr/>
          <p:nvPr userDrawn="1"/>
        </p:nvSpPr>
        <p:spPr>
          <a:xfrm>
            <a:off x="4410456" y="3752494"/>
            <a:ext cx="1685544" cy="1685544"/>
          </a:xfrm>
          <a:prstGeom prst="ellipse">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Calibri Light" panose="020F0302020204030204" pitchFamily="34" charset="0"/>
            </a:endParaRPr>
          </a:p>
        </p:txBody>
      </p:sp>
      <p:sp>
        <p:nvSpPr>
          <p:cNvPr id="9" name="타원 6">
            <a:extLst>
              <a:ext uri="{FF2B5EF4-FFF2-40B4-BE49-F238E27FC236}">
                <a16:creationId xmlns:a16="http://schemas.microsoft.com/office/drawing/2014/main" id="{054CACB9-11DA-50C2-A0F0-CBB07BFE72EA}"/>
              </a:ext>
            </a:extLst>
          </p:cNvPr>
          <p:cNvSpPr/>
          <p:nvPr userDrawn="1"/>
        </p:nvSpPr>
        <p:spPr>
          <a:xfrm>
            <a:off x="6096000" y="3752494"/>
            <a:ext cx="1685544" cy="1685544"/>
          </a:xfrm>
          <a:prstGeom prst="ellipse">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Calibri Light" panose="020F0302020204030204" pitchFamily="34" charset="0"/>
            </a:endParaRPr>
          </a:p>
        </p:txBody>
      </p:sp>
      <p:sp>
        <p:nvSpPr>
          <p:cNvPr id="10" name="육각형 7">
            <a:extLst>
              <a:ext uri="{FF2B5EF4-FFF2-40B4-BE49-F238E27FC236}">
                <a16:creationId xmlns:a16="http://schemas.microsoft.com/office/drawing/2014/main" id="{70032E67-E4C7-41A3-3642-5B4A7CE09E18}"/>
              </a:ext>
            </a:extLst>
          </p:cNvPr>
          <p:cNvSpPr/>
          <p:nvPr userDrawn="1"/>
        </p:nvSpPr>
        <p:spPr>
          <a:xfrm>
            <a:off x="5152185" y="2835723"/>
            <a:ext cx="1887630" cy="1685544"/>
          </a:xfrm>
          <a:prstGeom prst="hexagon">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400" u="none" strike="noStrike" kern="1200" cap="none" spc="0" normalizeH="0" baseline="0" noProof="0" dirty="0">
              <a:ln>
                <a:noFill/>
              </a:ln>
              <a:solidFill>
                <a:srgbClr val="000000"/>
              </a:solidFill>
              <a:effectLst/>
              <a:uLnTx/>
              <a:uFillTx/>
              <a:latin typeface="Calibri Light" panose="020F0302020204030204" pitchFamily="34" charset="0"/>
              <a:ea typeface="맑은 고딕"/>
              <a:cs typeface="+mn-cs"/>
            </a:endParaRPr>
          </a:p>
        </p:txBody>
      </p:sp>
      <p:sp>
        <p:nvSpPr>
          <p:cNvPr id="6" name="제목 1">
            <a:extLst>
              <a:ext uri="{FF2B5EF4-FFF2-40B4-BE49-F238E27FC236}">
                <a16:creationId xmlns:a16="http://schemas.microsoft.com/office/drawing/2014/main" id="{ACF785B9-9F4E-4CFB-B292-ACC8D07A84D7}"/>
              </a:ext>
            </a:extLst>
          </p:cNvPr>
          <p:cNvSpPr>
            <a:spLocks noGrp="1"/>
          </p:cNvSpPr>
          <p:nvPr>
            <p:ph type="title" hasCustomPrompt="1"/>
          </p:nvPr>
        </p:nvSpPr>
        <p:spPr>
          <a:xfrm>
            <a:off x="5285507" y="2835724"/>
            <a:ext cx="1584176" cy="1685544"/>
          </a:xfrm>
          <a:prstGeom prst="rect">
            <a:avLst/>
          </a:prstGeom>
        </p:spPr>
        <p:txBody>
          <a:bodyPr anchor="ctr">
            <a:noAutofit/>
          </a:bodyPr>
          <a:lstStyle>
            <a:lvl1pPr marL="0" algn="ctr" defTabSz="457200" rtl="0" eaLnBrk="1" latinLnBrk="0" hangingPunct="1">
              <a:lnSpc>
                <a:spcPct val="100000"/>
              </a:lnSpc>
              <a:spcBef>
                <a:spcPct val="0"/>
              </a:spcBef>
              <a:buNone/>
              <a:defRPr lang="ko-KR" altLang="en-US" sz="2800" b="0" i="0" kern="1200" spc="0" dirty="0">
                <a:solidFill>
                  <a:schemeClr val="tx1"/>
                </a:solidFill>
                <a:latin typeface="+mj-lt"/>
                <a:ea typeface="+mn-ea"/>
                <a:cs typeface="+mn-cs"/>
              </a:defRPr>
            </a:lvl1pPr>
          </a:lstStyle>
          <a:p>
            <a:r>
              <a:rPr lang="en-US" altLang="ko-KR" dirty="0"/>
              <a:t>Insert title here</a:t>
            </a:r>
            <a:endParaRPr lang="ko-KR" altLang="en-US" dirty="0"/>
          </a:p>
        </p:txBody>
      </p:sp>
      <p:sp>
        <p:nvSpPr>
          <p:cNvPr id="11" name="Text Placeholder 10">
            <a:extLst>
              <a:ext uri="{FF2B5EF4-FFF2-40B4-BE49-F238E27FC236}">
                <a16:creationId xmlns:a16="http://schemas.microsoft.com/office/drawing/2014/main" id="{4F210142-E7F5-2368-8687-5F00C3DFDD83}"/>
              </a:ext>
            </a:extLst>
          </p:cNvPr>
          <p:cNvSpPr>
            <a:spLocks noGrp="1"/>
          </p:cNvSpPr>
          <p:nvPr>
            <p:ph type="body" sz="quarter" idx="28"/>
          </p:nvPr>
        </p:nvSpPr>
        <p:spPr>
          <a:xfrm>
            <a:off x="1041344" y="2420888"/>
            <a:ext cx="2696120" cy="1224136"/>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A6176602-FCA9-0D9D-328E-D400F272279D}"/>
              </a:ext>
            </a:extLst>
          </p:cNvPr>
          <p:cNvSpPr>
            <a:spLocks noGrp="1"/>
          </p:cNvSpPr>
          <p:nvPr>
            <p:ph type="body" sz="quarter" idx="29"/>
          </p:nvPr>
        </p:nvSpPr>
        <p:spPr>
          <a:xfrm>
            <a:off x="1041344" y="4607497"/>
            <a:ext cx="2696120" cy="1224136"/>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A644A5BD-0D24-F288-F33D-9695F058A570}"/>
              </a:ext>
            </a:extLst>
          </p:cNvPr>
          <p:cNvSpPr>
            <a:spLocks noGrp="1"/>
          </p:cNvSpPr>
          <p:nvPr>
            <p:ph type="body" sz="quarter" idx="30"/>
          </p:nvPr>
        </p:nvSpPr>
        <p:spPr>
          <a:xfrm>
            <a:off x="8324718" y="2420888"/>
            <a:ext cx="2696120" cy="1224136"/>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4" name="Text Placeholder 10">
            <a:extLst>
              <a:ext uri="{FF2B5EF4-FFF2-40B4-BE49-F238E27FC236}">
                <a16:creationId xmlns:a16="http://schemas.microsoft.com/office/drawing/2014/main" id="{29FF3974-D080-7443-EAB9-7A3918EF1F3E}"/>
              </a:ext>
            </a:extLst>
          </p:cNvPr>
          <p:cNvSpPr>
            <a:spLocks noGrp="1"/>
          </p:cNvSpPr>
          <p:nvPr>
            <p:ph type="body" sz="quarter" idx="31"/>
          </p:nvPr>
        </p:nvSpPr>
        <p:spPr>
          <a:xfrm>
            <a:off x="8324718" y="4607497"/>
            <a:ext cx="2696120" cy="1224136"/>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5" name="Text Placeholder 10">
            <a:extLst>
              <a:ext uri="{FF2B5EF4-FFF2-40B4-BE49-F238E27FC236}">
                <a16:creationId xmlns:a16="http://schemas.microsoft.com/office/drawing/2014/main" id="{906F3540-7201-D2BA-1680-C735E1CB0275}"/>
              </a:ext>
            </a:extLst>
          </p:cNvPr>
          <p:cNvSpPr>
            <a:spLocks noGrp="1"/>
          </p:cNvSpPr>
          <p:nvPr>
            <p:ph type="body" sz="quarter" idx="18"/>
          </p:nvPr>
        </p:nvSpPr>
        <p:spPr>
          <a:xfrm>
            <a:off x="1015256" y="1815172"/>
            <a:ext cx="3024336" cy="503555"/>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lgn="r">
              <a:buFontTx/>
              <a:buNone/>
              <a:defRPr sz="1600" b="0" i="0" cap="all" baseline="0">
                <a:solidFill>
                  <a:srgbClr val="117056"/>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6" name="Text Placeholder 10">
            <a:extLst>
              <a:ext uri="{FF2B5EF4-FFF2-40B4-BE49-F238E27FC236}">
                <a16:creationId xmlns:a16="http://schemas.microsoft.com/office/drawing/2014/main" id="{EE9BE517-1F88-E531-ECC7-CD0C2307EFAD}"/>
              </a:ext>
            </a:extLst>
          </p:cNvPr>
          <p:cNvSpPr>
            <a:spLocks noGrp="1"/>
          </p:cNvSpPr>
          <p:nvPr>
            <p:ph type="body" sz="quarter" idx="32"/>
          </p:nvPr>
        </p:nvSpPr>
        <p:spPr>
          <a:xfrm>
            <a:off x="1015256" y="4017683"/>
            <a:ext cx="3024336" cy="503555"/>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lgn="r">
              <a:buFontTx/>
              <a:buNone/>
              <a:defRPr sz="1600" b="0" i="0" cap="all" baseline="0">
                <a:solidFill>
                  <a:srgbClr val="117056"/>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7" name="Text Placeholder 10">
            <a:extLst>
              <a:ext uri="{FF2B5EF4-FFF2-40B4-BE49-F238E27FC236}">
                <a16:creationId xmlns:a16="http://schemas.microsoft.com/office/drawing/2014/main" id="{87969D3F-E7B4-25EC-BE63-813DAB6EF26A}"/>
              </a:ext>
            </a:extLst>
          </p:cNvPr>
          <p:cNvSpPr>
            <a:spLocks noGrp="1"/>
          </p:cNvSpPr>
          <p:nvPr>
            <p:ph type="body" sz="quarter" idx="33"/>
          </p:nvPr>
        </p:nvSpPr>
        <p:spPr>
          <a:xfrm>
            <a:off x="8004452" y="1815172"/>
            <a:ext cx="3024336" cy="503555"/>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buFontTx/>
              <a:buNone/>
              <a:defRPr sz="1600" b="0" i="0" cap="all" baseline="0">
                <a:solidFill>
                  <a:srgbClr val="117056"/>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8" name="Text Placeholder 10">
            <a:extLst>
              <a:ext uri="{FF2B5EF4-FFF2-40B4-BE49-F238E27FC236}">
                <a16:creationId xmlns:a16="http://schemas.microsoft.com/office/drawing/2014/main" id="{0107BD00-7528-1ED2-EF19-3C6BC4745639}"/>
              </a:ext>
            </a:extLst>
          </p:cNvPr>
          <p:cNvSpPr>
            <a:spLocks noGrp="1"/>
          </p:cNvSpPr>
          <p:nvPr>
            <p:ph type="body" sz="quarter" idx="34"/>
          </p:nvPr>
        </p:nvSpPr>
        <p:spPr>
          <a:xfrm>
            <a:off x="8004452" y="4017683"/>
            <a:ext cx="3024336" cy="503555"/>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buFontTx/>
              <a:buNone/>
              <a:defRPr sz="1600" b="0" i="0" cap="all" baseline="0">
                <a:solidFill>
                  <a:srgbClr val="117056"/>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9" name="Picture 18">
            <a:extLst>
              <a:ext uri="{FF2B5EF4-FFF2-40B4-BE49-F238E27FC236}">
                <a16:creationId xmlns:a16="http://schemas.microsoft.com/office/drawing/2014/main" id="{15274FF8-F4F9-75A4-7473-D8584EB92EC1}"/>
              </a:ext>
            </a:extLst>
          </p:cNvPr>
          <p:cNvPicPr>
            <a:picLocks noChangeAspect="1"/>
          </p:cNvPicPr>
          <p:nvPr userDrawn="1"/>
        </p:nvPicPr>
        <p:blipFill>
          <a:blip r:embed="rId3">
            <a:alphaModFix amt="35000"/>
          </a:blip>
          <a:stretch>
            <a:fillRect/>
          </a:stretch>
        </p:blipFill>
        <p:spPr>
          <a:xfrm>
            <a:off x="10005358" y="659556"/>
            <a:ext cx="990600" cy="965200"/>
          </a:xfrm>
          <a:prstGeom prst="rect">
            <a:avLst/>
          </a:prstGeom>
        </p:spPr>
      </p:pic>
      <p:sp>
        <p:nvSpPr>
          <p:cNvPr id="20" name="제목 1">
            <a:extLst>
              <a:ext uri="{FF2B5EF4-FFF2-40B4-BE49-F238E27FC236}">
                <a16:creationId xmlns:a16="http://schemas.microsoft.com/office/drawing/2014/main" id="{D673128C-6E18-0DFE-4B13-78A51FA00584}"/>
              </a:ext>
            </a:extLst>
          </p:cNvPr>
          <p:cNvSpPr txBox="1">
            <a:spLocks/>
          </p:cNvSpPr>
          <p:nvPr userDrawn="1"/>
        </p:nvSpPr>
        <p:spPr>
          <a:xfrm>
            <a:off x="2567608" y="476672"/>
            <a:ext cx="7128792" cy="1148084"/>
          </a:xfrm>
          <a:prstGeom prst="rect">
            <a:avLst/>
          </a:prstGeom>
        </p:spPr>
        <p:txBody>
          <a:bodyPr vert="horz" lIns="91440" tIns="45720" rIns="91440" bIns="45720" rtlCol="0" anchor="ctr">
            <a:noAutofit/>
          </a:bodyPr>
          <a:lstStyle>
            <a:lvl1pPr marL="0" algn="ctr" defTabSz="457200" rtl="0" eaLnBrk="1" latinLnBrk="0" hangingPunct="1">
              <a:lnSpc>
                <a:spcPct val="100000"/>
              </a:lnSpc>
              <a:spcBef>
                <a:spcPct val="0"/>
              </a:spcBef>
              <a:buNone/>
              <a:defRPr lang="ko-KR" altLang="en-US" sz="2800" b="0" i="0" kern="1200" spc="0" dirty="0">
                <a:solidFill>
                  <a:schemeClr val="tx1"/>
                </a:solidFill>
                <a:latin typeface="+mj-lt"/>
                <a:ea typeface="+mn-ea"/>
                <a:cs typeface="+mn-cs"/>
              </a:defRPr>
            </a:lvl1pPr>
          </a:lstStyle>
          <a:p>
            <a:r>
              <a:rPr lang="en-US" altLang="ko-KR" sz="3200"/>
              <a:t>Insert title here</a:t>
            </a:r>
            <a:endParaRPr lang="en-US" sz="3200"/>
          </a:p>
        </p:txBody>
      </p:sp>
    </p:spTree>
    <p:extLst>
      <p:ext uri="{BB962C8B-B14F-4D97-AF65-F5344CB8AC3E}">
        <p14:creationId xmlns:p14="http://schemas.microsoft.com/office/powerpoint/2010/main" val="4119549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F210142-E7F5-2368-8687-5F00C3DFDD83}"/>
              </a:ext>
            </a:extLst>
          </p:cNvPr>
          <p:cNvSpPr>
            <a:spLocks noGrp="1"/>
          </p:cNvSpPr>
          <p:nvPr>
            <p:ph type="body" sz="quarter" idx="28"/>
          </p:nvPr>
        </p:nvSpPr>
        <p:spPr>
          <a:xfrm>
            <a:off x="3087004" y="5030873"/>
            <a:ext cx="2282366" cy="1148084"/>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9" name="Picture 18">
            <a:extLst>
              <a:ext uri="{FF2B5EF4-FFF2-40B4-BE49-F238E27FC236}">
                <a16:creationId xmlns:a16="http://schemas.microsoft.com/office/drawing/2014/main" id="{15274FF8-F4F9-75A4-7473-D8584EB92EC1}"/>
              </a:ext>
            </a:extLst>
          </p:cNvPr>
          <p:cNvPicPr>
            <a:picLocks noChangeAspect="1"/>
          </p:cNvPicPr>
          <p:nvPr userDrawn="1"/>
        </p:nvPicPr>
        <p:blipFill>
          <a:blip r:embed="rId3">
            <a:alphaModFix amt="35000"/>
          </a:blip>
          <a:stretch>
            <a:fillRect/>
          </a:stretch>
        </p:blipFill>
        <p:spPr>
          <a:xfrm>
            <a:off x="10005358" y="5484669"/>
            <a:ext cx="990600" cy="965200"/>
          </a:xfrm>
          <a:prstGeom prst="rect">
            <a:avLst/>
          </a:prstGeom>
        </p:spPr>
      </p:pic>
      <p:sp>
        <p:nvSpPr>
          <p:cNvPr id="2" name="직사각형 23">
            <a:extLst>
              <a:ext uri="{FF2B5EF4-FFF2-40B4-BE49-F238E27FC236}">
                <a16:creationId xmlns:a16="http://schemas.microsoft.com/office/drawing/2014/main" id="{043CF2B1-4177-B672-8ABD-9A318CE5C66C}"/>
              </a:ext>
            </a:extLst>
          </p:cNvPr>
          <p:cNvSpPr/>
          <p:nvPr userDrawn="1"/>
        </p:nvSpPr>
        <p:spPr>
          <a:xfrm>
            <a:off x="1219200" y="4122212"/>
            <a:ext cx="2282366" cy="848358"/>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r>
              <a:rPr lang="pt-BR" altLang="ko-KR" sz="1600" dirty="0">
                <a:solidFill>
                  <a:srgbClr val="117056"/>
                </a:solidFill>
                <a:latin typeface="Calibri Light" panose="020F0302020204030204" pitchFamily="34" charset="0"/>
              </a:rPr>
              <a:t>SUBTITLE</a:t>
            </a:r>
            <a:endParaRPr lang="ko-KR" altLang="en-US" sz="1600" dirty="0">
              <a:solidFill>
                <a:srgbClr val="117056"/>
              </a:solidFill>
              <a:latin typeface="Calibri Light" panose="020F0302020204030204" pitchFamily="34" charset="0"/>
            </a:endParaRPr>
          </a:p>
        </p:txBody>
      </p:sp>
      <p:sp>
        <p:nvSpPr>
          <p:cNvPr id="3" name="직사각형 23">
            <a:extLst>
              <a:ext uri="{FF2B5EF4-FFF2-40B4-BE49-F238E27FC236}">
                <a16:creationId xmlns:a16="http://schemas.microsoft.com/office/drawing/2014/main" id="{1A02777A-311C-9452-9C7E-A522F8923281}"/>
              </a:ext>
            </a:extLst>
          </p:cNvPr>
          <p:cNvSpPr/>
          <p:nvPr userDrawn="1"/>
        </p:nvSpPr>
        <p:spPr>
          <a:xfrm>
            <a:off x="3087008" y="3792478"/>
            <a:ext cx="2282366" cy="8483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r>
              <a:rPr lang="pt-BR" altLang="ko-KR" sz="1600" dirty="0">
                <a:solidFill>
                  <a:srgbClr val="0D5240"/>
                </a:solidFill>
                <a:latin typeface="Calibri Light" panose="020F0302020204030204" pitchFamily="34" charset="0"/>
              </a:rPr>
              <a:t>SUBTITLE</a:t>
            </a:r>
            <a:endParaRPr lang="ko-KR" altLang="en-US" sz="1600" dirty="0">
              <a:solidFill>
                <a:srgbClr val="0D5240"/>
              </a:solidFill>
              <a:latin typeface="Calibri Light" panose="020F0302020204030204" pitchFamily="34" charset="0"/>
            </a:endParaRPr>
          </a:p>
        </p:txBody>
      </p:sp>
      <p:sp>
        <p:nvSpPr>
          <p:cNvPr id="4" name="직사각형 23">
            <a:extLst>
              <a:ext uri="{FF2B5EF4-FFF2-40B4-BE49-F238E27FC236}">
                <a16:creationId xmlns:a16="http://schemas.microsoft.com/office/drawing/2014/main" id="{C3CDC7E6-0CDE-9347-DE8E-23F3415D34AE}"/>
              </a:ext>
            </a:extLst>
          </p:cNvPr>
          <p:cNvSpPr/>
          <p:nvPr userDrawn="1"/>
        </p:nvSpPr>
        <p:spPr>
          <a:xfrm>
            <a:off x="4954816" y="3462747"/>
            <a:ext cx="2282366" cy="848358"/>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r>
              <a:rPr lang="pt-BR" altLang="ko-KR" sz="1600" dirty="0">
                <a:solidFill>
                  <a:srgbClr val="117056"/>
                </a:solidFill>
                <a:latin typeface="Calibri Light" panose="020F0302020204030204" pitchFamily="34" charset="0"/>
              </a:rPr>
              <a:t>SUBTITLE</a:t>
            </a:r>
            <a:endParaRPr lang="ko-KR" altLang="en-US" sz="1600" dirty="0">
              <a:solidFill>
                <a:srgbClr val="117056"/>
              </a:solidFill>
              <a:latin typeface="Calibri Light" panose="020F0302020204030204" pitchFamily="34" charset="0"/>
            </a:endParaRPr>
          </a:p>
        </p:txBody>
      </p:sp>
      <p:sp>
        <p:nvSpPr>
          <p:cNvPr id="21" name="직사각형 23">
            <a:extLst>
              <a:ext uri="{FF2B5EF4-FFF2-40B4-BE49-F238E27FC236}">
                <a16:creationId xmlns:a16="http://schemas.microsoft.com/office/drawing/2014/main" id="{8DAEB0CA-7E11-E06D-CD15-4D6C1B41DFFF}"/>
              </a:ext>
            </a:extLst>
          </p:cNvPr>
          <p:cNvSpPr/>
          <p:nvPr userDrawn="1"/>
        </p:nvSpPr>
        <p:spPr>
          <a:xfrm>
            <a:off x="6822625" y="3133014"/>
            <a:ext cx="2282366" cy="8483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r>
              <a:rPr lang="pt-BR" altLang="ko-KR" sz="1600" dirty="0">
                <a:solidFill>
                  <a:srgbClr val="0D5240"/>
                </a:solidFill>
                <a:latin typeface="Calibri Light" panose="020F0302020204030204" pitchFamily="34" charset="0"/>
              </a:rPr>
              <a:t>SUBTITLE</a:t>
            </a:r>
            <a:endParaRPr lang="ko-KR" altLang="en-US" sz="1600" dirty="0">
              <a:solidFill>
                <a:srgbClr val="0D5240"/>
              </a:solidFill>
              <a:latin typeface="Calibri Light" panose="020F0302020204030204" pitchFamily="34" charset="0"/>
            </a:endParaRPr>
          </a:p>
        </p:txBody>
      </p:sp>
      <p:sp>
        <p:nvSpPr>
          <p:cNvPr id="22" name="직사각형 23">
            <a:extLst>
              <a:ext uri="{FF2B5EF4-FFF2-40B4-BE49-F238E27FC236}">
                <a16:creationId xmlns:a16="http://schemas.microsoft.com/office/drawing/2014/main" id="{13DCD6CC-E8C4-3ABC-C491-1E9D3B5EDD98}"/>
              </a:ext>
            </a:extLst>
          </p:cNvPr>
          <p:cNvSpPr/>
          <p:nvPr userDrawn="1"/>
        </p:nvSpPr>
        <p:spPr>
          <a:xfrm>
            <a:off x="8690434" y="2803282"/>
            <a:ext cx="2282366" cy="848358"/>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defRPr/>
            </a:pPr>
            <a:r>
              <a:rPr lang="pt-BR" altLang="ko-KR" sz="1600" dirty="0">
                <a:solidFill>
                  <a:srgbClr val="117056"/>
                </a:solidFill>
                <a:latin typeface="Calibri Light" panose="020F0302020204030204" pitchFamily="34" charset="0"/>
              </a:rPr>
              <a:t>SUBTITLE</a:t>
            </a:r>
            <a:endParaRPr lang="ko-KR" altLang="en-US" sz="1600" dirty="0">
              <a:solidFill>
                <a:srgbClr val="117056"/>
              </a:solidFill>
              <a:latin typeface="Calibri Light" panose="020F0302020204030204" pitchFamily="34" charset="0"/>
            </a:endParaRPr>
          </a:p>
        </p:txBody>
      </p:sp>
      <p:sp>
        <p:nvSpPr>
          <p:cNvPr id="23" name="직사각형 23">
            <a:extLst>
              <a:ext uri="{FF2B5EF4-FFF2-40B4-BE49-F238E27FC236}">
                <a16:creationId xmlns:a16="http://schemas.microsoft.com/office/drawing/2014/main" id="{387A2402-5406-1123-73F1-FB3BE431B97F}"/>
              </a:ext>
            </a:extLst>
          </p:cNvPr>
          <p:cNvSpPr/>
          <p:nvPr userDrawn="1"/>
        </p:nvSpPr>
        <p:spPr>
          <a:xfrm rot="10800000">
            <a:off x="3087005" y="4640836"/>
            <a:ext cx="414557" cy="329734"/>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u="none" strike="noStrike" kern="1200" cap="none" spc="0" normalizeH="0" baseline="0" noProof="0" dirty="0">
              <a:ln>
                <a:noFill/>
              </a:ln>
              <a:solidFill>
                <a:prstClr val="white"/>
              </a:solidFill>
              <a:effectLst/>
              <a:uLnTx/>
              <a:uFillTx/>
              <a:latin typeface="Calibri Light" panose="020F0302020204030204" pitchFamily="34" charset="0"/>
              <a:ea typeface="맑은 고딕" pitchFamily="50" charset="-127"/>
              <a:cs typeface="+mn-cs"/>
            </a:endParaRPr>
          </a:p>
        </p:txBody>
      </p:sp>
      <p:sp>
        <p:nvSpPr>
          <p:cNvPr id="24" name="직사각형 23">
            <a:extLst>
              <a:ext uri="{FF2B5EF4-FFF2-40B4-BE49-F238E27FC236}">
                <a16:creationId xmlns:a16="http://schemas.microsoft.com/office/drawing/2014/main" id="{06E3C16B-31F5-FF8C-972D-573F0FA27B8D}"/>
              </a:ext>
            </a:extLst>
          </p:cNvPr>
          <p:cNvSpPr/>
          <p:nvPr userDrawn="1"/>
        </p:nvSpPr>
        <p:spPr>
          <a:xfrm rot="10800000">
            <a:off x="4954817" y="4311103"/>
            <a:ext cx="414557" cy="329734"/>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u="none" strike="noStrike" kern="1200" cap="none" spc="0" normalizeH="0" baseline="0" noProof="0" dirty="0">
              <a:ln>
                <a:noFill/>
              </a:ln>
              <a:solidFill>
                <a:prstClr val="white"/>
              </a:solidFill>
              <a:effectLst/>
              <a:uLnTx/>
              <a:uFillTx/>
              <a:latin typeface="Calibri Light" panose="020F0302020204030204" pitchFamily="34" charset="0"/>
              <a:ea typeface="맑은 고딕" pitchFamily="50" charset="-127"/>
              <a:cs typeface="+mn-cs"/>
            </a:endParaRPr>
          </a:p>
        </p:txBody>
      </p:sp>
      <p:sp>
        <p:nvSpPr>
          <p:cNvPr id="25" name="직사각형 23">
            <a:extLst>
              <a:ext uri="{FF2B5EF4-FFF2-40B4-BE49-F238E27FC236}">
                <a16:creationId xmlns:a16="http://schemas.microsoft.com/office/drawing/2014/main" id="{E44783DE-AD66-6F57-C1E0-77F3708F9F9F}"/>
              </a:ext>
            </a:extLst>
          </p:cNvPr>
          <p:cNvSpPr/>
          <p:nvPr userDrawn="1"/>
        </p:nvSpPr>
        <p:spPr>
          <a:xfrm rot="10800000">
            <a:off x="6822625" y="3981372"/>
            <a:ext cx="414557" cy="329734"/>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u="none" strike="noStrike" kern="1200" cap="none" spc="0" normalizeH="0" baseline="0" noProof="0" dirty="0">
              <a:ln>
                <a:noFill/>
              </a:ln>
              <a:solidFill>
                <a:prstClr val="white"/>
              </a:solidFill>
              <a:effectLst/>
              <a:uLnTx/>
              <a:uFillTx/>
              <a:latin typeface="Calibri Light" panose="020F0302020204030204" pitchFamily="34" charset="0"/>
              <a:ea typeface="맑은 고딕" pitchFamily="50" charset="-127"/>
              <a:cs typeface="+mn-cs"/>
            </a:endParaRPr>
          </a:p>
        </p:txBody>
      </p:sp>
      <p:sp>
        <p:nvSpPr>
          <p:cNvPr id="26" name="직사각형 23">
            <a:extLst>
              <a:ext uri="{FF2B5EF4-FFF2-40B4-BE49-F238E27FC236}">
                <a16:creationId xmlns:a16="http://schemas.microsoft.com/office/drawing/2014/main" id="{2D4FAB47-0EBC-9830-A5D8-C5B0A86ADC19}"/>
              </a:ext>
            </a:extLst>
          </p:cNvPr>
          <p:cNvSpPr/>
          <p:nvPr userDrawn="1"/>
        </p:nvSpPr>
        <p:spPr>
          <a:xfrm rot="10800000">
            <a:off x="8690434" y="3651640"/>
            <a:ext cx="414557" cy="329734"/>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u="none" strike="noStrike" kern="1200" cap="none" spc="0" normalizeH="0" baseline="0" noProof="0" dirty="0">
              <a:ln>
                <a:noFill/>
              </a:ln>
              <a:solidFill>
                <a:prstClr val="white"/>
              </a:solidFill>
              <a:effectLst/>
              <a:uLnTx/>
              <a:uFillTx/>
              <a:latin typeface="Calibri Light" panose="020F0302020204030204" pitchFamily="34" charset="0"/>
              <a:ea typeface="맑은 고딕" pitchFamily="50" charset="-127"/>
              <a:cs typeface="+mn-cs"/>
            </a:endParaRPr>
          </a:p>
        </p:txBody>
      </p:sp>
      <p:sp>
        <p:nvSpPr>
          <p:cNvPr id="27" name="Text Placeholder 10">
            <a:extLst>
              <a:ext uri="{FF2B5EF4-FFF2-40B4-BE49-F238E27FC236}">
                <a16:creationId xmlns:a16="http://schemas.microsoft.com/office/drawing/2014/main" id="{58F0AB77-2489-A708-03AD-70BC5262676C}"/>
              </a:ext>
            </a:extLst>
          </p:cNvPr>
          <p:cNvSpPr>
            <a:spLocks noGrp="1"/>
          </p:cNvSpPr>
          <p:nvPr>
            <p:ph type="body" sz="quarter" idx="29"/>
          </p:nvPr>
        </p:nvSpPr>
        <p:spPr>
          <a:xfrm>
            <a:off x="1218447" y="2521857"/>
            <a:ext cx="2282366" cy="122413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8" name="Text Placeholder 10">
            <a:extLst>
              <a:ext uri="{FF2B5EF4-FFF2-40B4-BE49-F238E27FC236}">
                <a16:creationId xmlns:a16="http://schemas.microsoft.com/office/drawing/2014/main" id="{FF19D8E2-2842-187D-8AD1-6B67424D1550}"/>
              </a:ext>
            </a:extLst>
          </p:cNvPr>
          <p:cNvSpPr>
            <a:spLocks noGrp="1"/>
          </p:cNvSpPr>
          <p:nvPr>
            <p:ph type="body" sz="quarter" idx="30"/>
          </p:nvPr>
        </p:nvSpPr>
        <p:spPr>
          <a:xfrm>
            <a:off x="6824117" y="4378866"/>
            <a:ext cx="2282366" cy="1148084"/>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9" name="Text Placeholder 10">
            <a:extLst>
              <a:ext uri="{FF2B5EF4-FFF2-40B4-BE49-F238E27FC236}">
                <a16:creationId xmlns:a16="http://schemas.microsoft.com/office/drawing/2014/main" id="{E2721DAC-8397-48FF-B1FC-073CAD1537A2}"/>
              </a:ext>
            </a:extLst>
          </p:cNvPr>
          <p:cNvSpPr>
            <a:spLocks noGrp="1"/>
          </p:cNvSpPr>
          <p:nvPr>
            <p:ph type="body" sz="quarter" idx="31"/>
          </p:nvPr>
        </p:nvSpPr>
        <p:spPr>
          <a:xfrm>
            <a:off x="4963512" y="1876367"/>
            <a:ext cx="2282366" cy="122413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30" name="Text Placeholder 10">
            <a:extLst>
              <a:ext uri="{FF2B5EF4-FFF2-40B4-BE49-F238E27FC236}">
                <a16:creationId xmlns:a16="http://schemas.microsoft.com/office/drawing/2014/main" id="{CFB9D90F-B163-DA4A-09FE-08184CDB0ADC}"/>
              </a:ext>
            </a:extLst>
          </p:cNvPr>
          <p:cNvSpPr>
            <a:spLocks noGrp="1"/>
          </p:cNvSpPr>
          <p:nvPr>
            <p:ph type="body" sz="quarter" idx="32"/>
          </p:nvPr>
        </p:nvSpPr>
        <p:spPr>
          <a:xfrm>
            <a:off x="8724479" y="1626752"/>
            <a:ext cx="2282366" cy="110942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31" name="Title 30">
            <a:extLst>
              <a:ext uri="{FF2B5EF4-FFF2-40B4-BE49-F238E27FC236}">
                <a16:creationId xmlns:a16="http://schemas.microsoft.com/office/drawing/2014/main" id="{06DA6A51-AAAE-8579-DB1C-CCAD3D84C140}"/>
              </a:ext>
            </a:extLst>
          </p:cNvPr>
          <p:cNvSpPr>
            <a:spLocks noGrp="1"/>
          </p:cNvSpPr>
          <p:nvPr>
            <p:ph type="title"/>
          </p:nvPr>
        </p:nvSpPr>
        <p:spPr>
          <a:xfrm>
            <a:off x="1234852" y="478667"/>
            <a:ext cx="9771993" cy="1148085"/>
          </a:xfrm>
        </p:spPr>
        <p:txBody>
          <a:bodyPr/>
          <a:lstStyle>
            <a:lvl1pPr algn="ctr">
              <a:defRPr/>
            </a:lvl1pPr>
          </a:lstStyle>
          <a:p>
            <a:r>
              <a:rPr lang="en-GB"/>
              <a:t>Click to edit Master title style</a:t>
            </a:r>
            <a:endParaRPr lang="x-none"/>
          </a:p>
        </p:txBody>
      </p:sp>
      <p:sp>
        <p:nvSpPr>
          <p:cNvPr id="32" name="Date Placeholder 31">
            <a:extLst>
              <a:ext uri="{FF2B5EF4-FFF2-40B4-BE49-F238E27FC236}">
                <a16:creationId xmlns:a16="http://schemas.microsoft.com/office/drawing/2014/main" id="{5A985D90-D93C-5BE9-5ADB-365CACA0A8DB}"/>
              </a:ext>
            </a:extLst>
          </p:cNvPr>
          <p:cNvSpPr>
            <a:spLocks noGrp="1"/>
          </p:cNvSpPr>
          <p:nvPr>
            <p:ph type="dt" sz="half" idx="33"/>
          </p:nvPr>
        </p:nvSpPr>
        <p:spPr/>
        <p:txBody>
          <a:bodyPr/>
          <a:lstStyle/>
          <a:p>
            <a:fld id="{2272BABE-BBAD-CB46-A741-944DA49A4DC9}" type="datetimeFigureOut">
              <a:rPr kumimoji="1" lang="ko-KR" altLang="en-US" smtClean="0"/>
              <a:pPr/>
              <a:t>2023-03-10</a:t>
            </a:fld>
            <a:endParaRPr kumimoji="1" lang="ko-KR" altLang="en-US" dirty="0"/>
          </a:p>
        </p:txBody>
      </p:sp>
      <p:sp>
        <p:nvSpPr>
          <p:cNvPr id="33" name="Footer Placeholder 32">
            <a:extLst>
              <a:ext uri="{FF2B5EF4-FFF2-40B4-BE49-F238E27FC236}">
                <a16:creationId xmlns:a16="http://schemas.microsoft.com/office/drawing/2014/main" id="{7E67AF31-6A0C-505A-70C7-2BDB2A8358FC}"/>
              </a:ext>
            </a:extLst>
          </p:cNvPr>
          <p:cNvSpPr>
            <a:spLocks noGrp="1"/>
          </p:cNvSpPr>
          <p:nvPr>
            <p:ph type="ftr" sz="quarter" idx="34"/>
          </p:nvPr>
        </p:nvSpPr>
        <p:spPr/>
        <p:txBody>
          <a:bodyPr/>
          <a:lstStyle/>
          <a:p>
            <a:endParaRPr kumimoji="1" lang="ko-KR" altLang="en-US" dirty="0"/>
          </a:p>
        </p:txBody>
      </p:sp>
      <p:sp>
        <p:nvSpPr>
          <p:cNvPr id="34" name="Slide Number Placeholder 33">
            <a:extLst>
              <a:ext uri="{FF2B5EF4-FFF2-40B4-BE49-F238E27FC236}">
                <a16:creationId xmlns:a16="http://schemas.microsoft.com/office/drawing/2014/main" id="{678A89FE-3C55-816C-F99A-0C3687365695}"/>
              </a:ext>
            </a:extLst>
          </p:cNvPr>
          <p:cNvSpPr>
            <a:spLocks noGrp="1"/>
          </p:cNvSpPr>
          <p:nvPr>
            <p:ph type="sldNum" sz="quarter" idx="35"/>
          </p:nvPr>
        </p:nvSpPr>
        <p:spPr/>
        <p:txBody>
          <a:bodyPr/>
          <a:lstStyle/>
          <a:p>
            <a:fld id="{E9A312BF-63D2-D540-ADA9-6DC63533A88E}" type="slidenum">
              <a:rPr kumimoji="1" lang="ko-KR" altLang="en-US" smtClean="0"/>
              <a:pPr/>
              <a:t>‹#›</a:t>
            </a:fld>
            <a:endParaRPr kumimoji="1" lang="ko-KR" altLang="en-US" dirty="0"/>
          </a:p>
        </p:txBody>
      </p:sp>
      <p:sp>
        <p:nvSpPr>
          <p:cNvPr id="15" name="Text Placeholder 10">
            <a:extLst>
              <a:ext uri="{FF2B5EF4-FFF2-40B4-BE49-F238E27FC236}">
                <a16:creationId xmlns:a16="http://schemas.microsoft.com/office/drawing/2014/main" id="{906F3540-7201-D2BA-1680-C735E1CB0275}"/>
              </a:ext>
            </a:extLst>
          </p:cNvPr>
          <p:cNvSpPr>
            <a:spLocks noGrp="1"/>
          </p:cNvSpPr>
          <p:nvPr>
            <p:ph type="body" sz="quarter" idx="18"/>
          </p:nvPr>
        </p:nvSpPr>
        <p:spPr>
          <a:xfrm>
            <a:off x="1234852" y="4136028"/>
            <a:ext cx="1852148" cy="834539"/>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normAutofit/>
          </a:bodyPr>
          <a:lstStyle>
            <a:lvl1pPr marL="0" indent="0" algn="ctr">
              <a:buFontTx/>
              <a:buNone/>
              <a:defRPr sz="1600" b="0" i="0" cap="all" baseline="0">
                <a:solidFill>
                  <a:schemeClr val="bg1"/>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35" name="Text Placeholder 10">
            <a:extLst>
              <a:ext uri="{FF2B5EF4-FFF2-40B4-BE49-F238E27FC236}">
                <a16:creationId xmlns:a16="http://schemas.microsoft.com/office/drawing/2014/main" id="{70C2F982-1A88-9D2B-FC22-605C0CC18D72}"/>
              </a:ext>
            </a:extLst>
          </p:cNvPr>
          <p:cNvSpPr>
            <a:spLocks noGrp="1"/>
          </p:cNvSpPr>
          <p:nvPr>
            <p:ph type="body" sz="quarter" idx="36"/>
          </p:nvPr>
        </p:nvSpPr>
        <p:spPr>
          <a:xfrm>
            <a:off x="3087506" y="3794121"/>
            <a:ext cx="1852148" cy="834539"/>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normAutofit/>
          </a:bodyPr>
          <a:lstStyle>
            <a:lvl1pPr marL="0" indent="0" algn="ctr">
              <a:buFontTx/>
              <a:buNone/>
              <a:defRPr sz="1600" b="0" i="0" cap="all" baseline="0">
                <a:solidFill>
                  <a:schemeClr val="bg1"/>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36" name="Text Placeholder 10">
            <a:extLst>
              <a:ext uri="{FF2B5EF4-FFF2-40B4-BE49-F238E27FC236}">
                <a16:creationId xmlns:a16="http://schemas.microsoft.com/office/drawing/2014/main" id="{AA79D6CF-395F-9442-870F-1EE707C6C3FC}"/>
              </a:ext>
            </a:extLst>
          </p:cNvPr>
          <p:cNvSpPr>
            <a:spLocks noGrp="1"/>
          </p:cNvSpPr>
          <p:nvPr>
            <p:ph type="body" sz="quarter" idx="37"/>
          </p:nvPr>
        </p:nvSpPr>
        <p:spPr>
          <a:xfrm>
            <a:off x="4956063" y="3468117"/>
            <a:ext cx="1852148" cy="834539"/>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normAutofit/>
          </a:bodyPr>
          <a:lstStyle>
            <a:lvl1pPr marL="0" indent="0" algn="ctr">
              <a:buFontTx/>
              <a:buNone/>
              <a:defRPr sz="1600" b="0" i="0" cap="all" baseline="0">
                <a:solidFill>
                  <a:schemeClr val="bg1"/>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37" name="Text Placeholder 10">
            <a:extLst>
              <a:ext uri="{FF2B5EF4-FFF2-40B4-BE49-F238E27FC236}">
                <a16:creationId xmlns:a16="http://schemas.microsoft.com/office/drawing/2014/main" id="{3DF58F28-D7D2-E896-3C3D-501F4B9451E2}"/>
              </a:ext>
            </a:extLst>
          </p:cNvPr>
          <p:cNvSpPr>
            <a:spLocks noGrp="1"/>
          </p:cNvSpPr>
          <p:nvPr>
            <p:ph type="body" sz="quarter" idx="38"/>
          </p:nvPr>
        </p:nvSpPr>
        <p:spPr>
          <a:xfrm>
            <a:off x="6831079" y="3137645"/>
            <a:ext cx="1852148" cy="834539"/>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normAutofit/>
          </a:bodyPr>
          <a:lstStyle>
            <a:lvl1pPr marL="0" indent="0" algn="ctr">
              <a:buFontTx/>
              <a:buNone/>
              <a:defRPr sz="1600" b="0" i="0" cap="all" baseline="0">
                <a:solidFill>
                  <a:schemeClr val="bg1"/>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38" name="Text Placeholder 10">
            <a:extLst>
              <a:ext uri="{FF2B5EF4-FFF2-40B4-BE49-F238E27FC236}">
                <a16:creationId xmlns:a16="http://schemas.microsoft.com/office/drawing/2014/main" id="{D0DD7D87-8DCF-FA3E-AFE8-3AA249909E74}"/>
              </a:ext>
            </a:extLst>
          </p:cNvPr>
          <p:cNvSpPr>
            <a:spLocks noGrp="1"/>
          </p:cNvSpPr>
          <p:nvPr>
            <p:ph type="body" sz="quarter" idx="39"/>
          </p:nvPr>
        </p:nvSpPr>
        <p:spPr>
          <a:xfrm>
            <a:off x="8699635" y="2803690"/>
            <a:ext cx="2280372" cy="834539"/>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normAutofit/>
          </a:bodyPr>
          <a:lstStyle>
            <a:lvl1pPr marL="0" indent="0" algn="ctr">
              <a:buFontTx/>
              <a:buNone/>
              <a:defRPr sz="1600" b="0" i="0" cap="all" baseline="0">
                <a:solidFill>
                  <a:schemeClr val="bg1"/>
                </a:solidFill>
                <a:latin typeface="Calibri Light" panose="020F0302020204030204" pitchFamily="34" charset="0"/>
                <a:cs typeface="Calibri Light" panose="020F0302020204030204" pitchFamily="34" charset="0"/>
              </a:defRPr>
            </a:lvl1pPr>
            <a:lvl2pPr marL="457200" indent="0">
              <a:buFontTx/>
              <a:buNone/>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57698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Teksts">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FFA1072-84AE-DF1D-CCEB-B88CC65CCD6A}"/>
              </a:ext>
            </a:extLst>
          </p:cNvPr>
          <p:cNvSpPr/>
          <p:nvPr userDrawn="1"/>
        </p:nvSpPr>
        <p:spPr>
          <a:xfrm>
            <a:off x="11201398" y="0"/>
            <a:ext cx="990601" cy="6858000"/>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pic>
        <p:nvPicPr>
          <p:cNvPr id="8" name="Picture 7">
            <a:extLst>
              <a:ext uri="{FF2B5EF4-FFF2-40B4-BE49-F238E27FC236}">
                <a16:creationId xmlns:a16="http://schemas.microsoft.com/office/drawing/2014/main" id="{FC8AD4D7-86D4-15A2-CA83-6CBE0F87FFB5}"/>
              </a:ext>
            </a:extLst>
          </p:cNvPr>
          <p:cNvPicPr>
            <a:picLocks noChangeAspect="1"/>
          </p:cNvPicPr>
          <p:nvPr userDrawn="1"/>
        </p:nvPicPr>
        <p:blipFill>
          <a:blip r:embed="rId2">
            <a:alphaModFix amt="35000"/>
          </a:blip>
          <a:stretch>
            <a:fillRect/>
          </a:stretch>
        </p:blipFill>
        <p:spPr>
          <a:xfrm>
            <a:off x="10483539" y="1340565"/>
            <a:ext cx="990600" cy="965200"/>
          </a:xfrm>
          <a:prstGeom prst="rect">
            <a:avLst/>
          </a:prstGeom>
        </p:spPr>
      </p:pic>
      <p:sp>
        <p:nvSpPr>
          <p:cNvPr id="9" name="Title 8">
            <a:extLst>
              <a:ext uri="{FF2B5EF4-FFF2-40B4-BE49-F238E27FC236}">
                <a16:creationId xmlns:a16="http://schemas.microsoft.com/office/drawing/2014/main" id="{CF785144-2663-70E4-F4A4-579766C3BA0F}"/>
              </a:ext>
            </a:extLst>
          </p:cNvPr>
          <p:cNvSpPr>
            <a:spLocks noGrp="1"/>
          </p:cNvSpPr>
          <p:nvPr>
            <p:ph type="title"/>
          </p:nvPr>
        </p:nvSpPr>
        <p:spPr>
          <a:xfrm>
            <a:off x="717861" y="1196752"/>
            <a:ext cx="9626611" cy="1324800"/>
          </a:xfrm>
          <a:prstGeom prst="rect">
            <a:avLst/>
          </a:prstGeom>
        </p:spPr>
        <p:txBody>
          <a:bodyPr>
            <a:normAutofit/>
          </a:bodyPr>
          <a:lstStyle>
            <a:lvl1pPr>
              <a:defRPr sz="3200"/>
            </a:lvl1pPr>
          </a:lstStyle>
          <a:p>
            <a:r>
              <a:rPr lang="en-GB" dirty="0"/>
              <a:t>Click to edit Master title style</a:t>
            </a:r>
            <a:endParaRPr lang="x-none" dirty="0"/>
          </a:p>
        </p:txBody>
      </p:sp>
      <p:sp>
        <p:nvSpPr>
          <p:cNvPr id="10" name="Date Placeholder 9">
            <a:extLst>
              <a:ext uri="{FF2B5EF4-FFF2-40B4-BE49-F238E27FC236}">
                <a16:creationId xmlns:a16="http://schemas.microsoft.com/office/drawing/2014/main" id="{9BF73ADB-5094-756B-B42A-953D6AEEE2A3}"/>
              </a:ext>
            </a:extLst>
          </p:cNvPr>
          <p:cNvSpPr>
            <a:spLocks noGrp="1"/>
          </p:cNvSpPr>
          <p:nvPr>
            <p:ph type="dt" sz="half" idx="10"/>
          </p:nvPr>
        </p:nvSpPr>
        <p:spPr/>
        <p:txBody>
          <a:bodyPr/>
          <a:lstStyle/>
          <a:p>
            <a:fld id="{2272BABE-BBAD-CB46-A741-944DA49A4DC9}" type="datetimeFigureOut">
              <a:rPr kumimoji="1" lang="ko-KR" altLang="en-US" smtClean="0"/>
              <a:pPr/>
              <a:t>2023-03-10</a:t>
            </a:fld>
            <a:endParaRPr kumimoji="1" lang="ko-KR" altLang="en-US" dirty="0"/>
          </a:p>
        </p:txBody>
      </p:sp>
      <p:sp>
        <p:nvSpPr>
          <p:cNvPr id="11" name="Footer Placeholder 10">
            <a:extLst>
              <a:ext uri="{FF2B5EF4-FFF2-40B4-BE49-F238E27FC236}">
                <a16:creationId xmlns:a16="http://schemas.microsoft.com/office/drawing/2014/main" id="{88DE81A8-09E5-9E97-EB98-2D8691D22A0F}"/>
              </a:ext>
            </a:extLst>
          </p:cNvPr>
          <p:cNvSpPr>
            <a:spLocks noGrp="1"/>
          </p:cNvSpPr>
          <p:nvPr>
            <p:ph type="ftr" sz="quarter" idx="11"/>
          </p:nvPr>
        </p:nvSpPr>
        <p:spPr/>
        <p:txBody>
          <a:bodyPr/>
          <a:lstStyle/>
          <a:p>
            <a:endParaRPr kumimoji="1" lang="ko-KR" altLang="en-US" dirty="0"/>
          </a:p>
        </p:txBody>
      </p:sp>
      <p:sp>
        <p:nvSpPr>
          <p:cNvPr id="12" name="Slide Number Placeholder 11">
            <a:extLst>
              <a:ext uri="{FF2B5EF4-FFF2-40B4-BE49-F238E27FC236}">
                <a16:creationId xmlns:a16="http://schemas.microsoft.com/office/drawing/2014/main" id="{016B0FDE-1ABF-07F3-2B45-8F2F03F9499B}"/>
              </a:ext>
            </a:extLst>
          </p:cNvPr>
          <p:cNvSpPr>
            <a:spLocks noGrp="1"/>
          </p:cNvSpPr>
          <p:nvPr>
            <p:ph type="sldNum" sz="quarter" idx="12"/>
          </p:nvPr>
        </p:nvSpPr>
        <p:spPr>
          <a:xfrm>
            <a:off x="9192344" y="6356350"/>
            <a:ext cx="2743200" cy="365125"/>
          </a:xfrm>
        </p:spPr>
        <p:txBody>
          <a:bodyPr/>
          <a:lstStyle/>
          <a:p>
            <a:fld id="{E9A312BF-63D2-D540-ADA9-6DC63533A88E}" type="slidenum">
              <a:rPr kumimoji="1" lang="ko-KR" altLang="en-US" smtClean="0"/>
              <a:pPr/>
              <a:t>‹#›</a:t>
            </a:fld>
            <a:endParaRPr kumimoji="1" lang="ko-KR" altLang="en-US" dirty="0"/>
          </a:p>
        </p:txBody>
      </p:sp>
      <p:sp>
        <p:nvSpPr>
          <p:cNvPr id="14" name="Text Placeholder 10">
            <a:extLst>
              <a:ext uri="{FF2B5EF4-FFF2-40B4-BE49-F238E27FC236}">
                <a16:creationId xmlns:a16="http://schemas.microsoft.com/office/drawing/2014/main" id="{1CB179DB-4346-4A3E-B189-DE2711C1CEA9}"/>
              </a:ext>
            </a:extLst>
          </p:cNvPr>
          <p:cNvSpPr>
            <a:spLocks noGrp="1"/>
          </p:cNvSpPr>
          <p:nvPr>
            <p:ph type="body" sz="quarter" idx="18"/>
          </p:nvPr>
        </p:nvSpPr>
        <p:spPr>
          <a:xfrm>
            <a:off x="720638" y="2910874"/>
            <a:ext cx="9623833" cy="282238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285750" indent="-285750">
              <a:buFontTx/>
              <a:buBlip>
                <a:blip r:embed="rId3"/>
              </a:buBlip>
              <a:defRPr sz="1600" b="0" i="0">
                <a:latin typeface="Calibri Light" panose="020F0302020204030204" pitchFamily="34" charset="0"/>
                <a:cs typeface="Calibri Light" panose="020F0302020204030204" pitchFamily="34" charset="0"/>
              </a:defRPr>
            </a:lvl1pPr>
            <a:lvl2pPr marL="685800" indent="-228600">
              <a:buFontTx/>
              <a:buBlip>
                <a:blip r:embed="rId3"/>
              </a:buBlip>
              <a:defRPr sz="1200" b="0" i="0">
                <a:latin typeface="Calibri Light" panose="020F0302020204030204" pitchFamily="34" charset="0"/>
                <a:cs typeface="Calibri Light" panose="020F0302020204030204" pitchFamily="34" charset="0"/>
              </a:defRPr>
            </a:lvl2pPr>
            <a:lvl3pPr marL="1143000" indent="-228600">
              <a:buFontTx/>
              <a:buBlip>
                <a:blip r:embed="rId3"/>
              </a:buBlip>
              <a:defRPr sz="1100" b="0" i="0">
                <a:latin typeface="Calibri Light" panose="020F0302020204030204" pitchFamily="34" charset="0"/>
                <a:cs typeface="Calibri Light" panose="020F0302020204030204" pitchFamily="34" charset="0"/>
              </a:defRPr>
            </a:lvl3pPr>
            <a:lvl4pPr marL="1600200" indent="-228600">
              <a:buFontTx/>
              <a:buBlip>
                <a:blip r:embed="rId3"/>
              </a:buBlip>
              <a:defRPr sz="1100" b="0" i="0">
                <a:latin typeface="Calibri Light" panose="020F0302020204030204" pitchFamily="34" charset="0"/>
                <a:cs typeface="Calibri Light" panose="020F0302020204030204" pitchFamily="34" charset="0"/>
              </a:defRPr>
            </a:lvl4pPr>
            <a:lvl5pPr marL="2057400" indent="-228600">
              <a:buFontTx/>
              <a:buBlip>
                <a:blip r:embed="rId3"/>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Tree>
    <p:extLst>
      <p:ext uri="{BB962C8B-B14F-4D97-AF65-F5344CB8AC3E}">
        <p14:creationId xmlns:p14="http://schemas.microsoft.com/office/powerpoint/2010/main" val="3300215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F210142-E7F5-2368-8687-5F00C3DFDD83}"/>
              </a:ext>
            </a:extLst>
          </p:cNvPr>
          <p:cNvSpPr>
            <a:spLocks noGrp="1"/>
          </p:cNvSpPr>
          <p:nvPr>
            <p:ph type="body" sz="quarter" idx="28"/>
          </p:nvPr>
        </p:nvSpPr>
        <p:spPr>
          <a:xfrm>
            <a:off x="1559306" y="4149080"/>
            <a:ext cx="2282366" cy="124392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9" name="Picture 18">
            <a:extLst>
              <a:ext uri="{FF2B5EF4-FFF2-40B4-BE49-F238E27FC236}">
                <a16:creationId xmlns:a16="http://schemas.microsoft.com/office/drawing/2014/main" id="{15274FF8-F4F9-75A4-7473-D8584EB92EC1}"/>
              </a:ext>
            </a:extLst>
          </p:cNvPr>
          <p:cNvPicPr>
            <a:picLocks noChangeAspect="1"/>
          </p:cNvPicPr>
          <p:nvPr userDrawn="1"/>
        </p:nvPicPr>
        <p:blipFill>
          <a:blip r:embed="rId3">
            <a:alphaModFix amt="35000"/>
          </a:blip>
          <a:stretch>
            <a:fillRect/>
          </a:stretch>
        </p:blipFill>
        <p:spPr>
          <a:xfrm>
            <a:off x="10005358" y="570109"/>
            <a:ext cx="990600" cy="965200"/>
          </a:xfrm>
          <a:prstGeom prst="rect">
            <a:avLst/>
          </a:prstGeom>
        </p:spPr>
      </p:pic>
      <p:sp>
        <p:nvSpPr>
          <p:cNvPr id="31" name="Title 30">
            <a:extLst>
              <a:ext uri="{FF2B5EF4-FFF2-40B4-BE49-F238E27FC236}">
                <a16:creationId xmlns:a16="http://schemas.microsoft.com/office/drawing/2014/main" id="{06DA6A51-AAAE-8579-DB1C-CCAD3D84C140}"/>
              </a:ext>
            </a:extLst>
          </p:cNvPr>
          <p:cNvSpPr>
            <a:spLocks noGrp="1"/>
          </p:cNvSpPr>
          <p:nvPr>
            <p:ph type="title"/>
          </p:nvPr>
        </p:nvSpPr>
        <p:spPr>
          <a:xfrm>
            <a:off x="2279575" y="478667"/>
            <a:ext cx="7725783" cy="1148085"/>
          </a:xfrm>
        </p:spPr>
        <p:txBody>
          <a:bodyPr/>
          <a:lstStyle>
            <a:lvl1pPr algn="ctr">
              <a:defRPr/>
            </a:lvl1pPr>
          </a:lstStyle>
          <a:p>
            <a:r>
              <a:rPr lang="en-GB"/>
              <a:t>Click to edit Master title style</a:t>
            </a:r>
            <a:endParaRPr lang="x-none"/>
          </a:p>
        </p:txBody>
      </p:sp>
      <p:sp>
        <p:nvSpPr>
          <p:cNvPr id="32" name="Date Placeholder 31">
            <a:extLst>
              <a:ext uri="{FF2B5EF4-FFF2-40B4-BE49-F238E27FC236}">
                <a16:creationId xmlns:a16="http://schemas.microsoft.com/office/drawing/2014/main" id="{5A985D90-D93C-5BE9-5ADB-365CACA0A8DB}"/>
              </a:ext>
            </a:extLst>
          </p:cNvPr>
          <p:cNvSpPr>
            <a:spLocks noGrp="1"/>
          </p:cNvSpPr>
          <p:nvPr>
            <p:ph type="dt" sz="half" idx="33"/>
          </p:nvPr>
        </p:nvSpPr>
        <p:spPr/>
        <p:txBody>
          <a:bodyPr/>
          <a:lstStyle/>
          <a:p>
            <a:fld id="{2272BABE-BBAD-CB46-A741-944DA49A4DC9}" type="datetimeFigureOut">
              <a:rPr kumimoji="1" lang="ko-KR" altLang="en-US" smtClean="0"/>
              <a:pPr/>
              <a:t>2023-03-10</a:t>
            </a:fld>
            <a:endParaRPr kumimoji="1" lang="ko-KR" altLang="en-US" dirty="0"/>
          </a:p>
        </p:txBody>
      </p:sp>
      <p:sp>
        <p:nvSpPr>
          <p:cNvPr id="33" name="Footer Placeholder 32">
            <a:extLst>
              <a:ext uri="{FF2B5EF4-FFF2-40B4-BE49-F238E27FC236}">
                <a16:creationId xmlns:a16="http://schemas.microsoft.com/office/drawing/2014/main" id="{7E67AF31-6A0C-505A-70C7-2BDB2A8358FC}"/>
              </a:ext>
            </a:extLst>
          </p:cNvPr>
          <p:cNvSpPr>
            <a:spLocks noGrp="1"/>
          </p:cNvSpPr>
          <p:nvPr>
            <p:ph type="ftr" sz="quarter" idx="34"/>
          </p:nvPr>
        </p:nvSpPr>
        <p:spPr/>
        <p:txBody>
          <a:bodyPr/>
          <a:lstStyle/>
          <a:p>
            <a:endParaRPr kumimoji="1" lang="ko-KR" altLang="en-US" dirty="0"/>
          </a:p>
        </p:txBody>
      </p:sp>
      <p:sp>
        <p:nvSpPr>
          <p:cNvPr id="34" name="Slide Number Placeholder 33">
            <a:extLst>
              <a:ext uri="{FF2B5EF4-FFF2-40B4-BE49-F238E27FC236}">
                <a16:creationId xmlns:a16="http://schemas.microsoft.com/office/drawing/2014/main" id="{678A89FE-3C55-816C-F99A-0C3687365695}"/>
              </a:ext>
            </a:extLst>
          </p:cNvPr>
          <p:cNvSpPr>
            <a:spLocks noGrp="1"/>
          </p:cNvSpPr>
          <p:nvPr>
            <p:ph type="sldNum" sz="quarter" idx="35"/>
          </p:nvPr>
        </p:nvSpPr>
        <p:spPr/>
        <p:txBody>
          <a:bodyPr/>
          <a:lstStyle/>
          <a:p>
            <a:fld id="{E9A312BF-63D2-D540-ADA9-6DC63533A88E}" type="slidenum">
              <a:rPr kumimoji="1" lang="ko-KR" altLang="en-US" smtClean="0"/>
              <a:pPr/>
              <a:t>‹#›</a:t>
            </a:fld>
            <a:endParaRPr kumimoji="1" lang="ko-KR" altLang="en-US" dirty="0"/>
          </a:p>
        </p:txBody>
      </p:sp>
      <p:sp>
        <p:nvSpPr>
          <p:cNvPr id="8" name="Text Placeholder 10">
            <a:extLst>
              <a:ext uri="{FF2B5EF4-FFF2-40B4-BE49-F238E27FC236}">
                <a16:creationId xmlns:a16="http://schemas.microsoft.com/office/drawing/2014/main" id="{0EEAD116-ABB8-11BA-6D09-65A57F7B5C89}"/>
              </a:ext>
            </a:extLst>
          </p:cNvPr>
          <p:cNvSpPr>
            <a:spLocks noGrp="1"/>
          </p:cNvSpPr>
          <p:nvPr>
            <p:ph type="body" sz="quarter" idx="36"/>
          </p:nvPr>
        </p:nvSpPr>
        <p:spPr>
          <a:xfrm>
            <a:off x="4946561" y="4149080"/>
            <a:ext cx="2282366" cy="124392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9" name="Text Placeholder 10">
            <a:extLst>
              <a:ext uri="{FF2B5EF4-FFF2-40B4-BE49-F238E27FC236}">
                <a16:creationId xmlns:a16="http://schemas.microsoft.com/office/drawing/2014/main" id="{93A184AF-8B0B-89EA-52D2-9A48CE0FE7E2}"/>
              </a:ext>
            </a:extLst>
          </p:cNvPr>
          <p:cNvSpPr>
            <a:spLocks noGrp="1"/>
          </p:cNvSpPr>
          <p:nvPr>
            <p:ph type="body" sz="quarter" idx="37"/>
          </p:nvPr>
        </p:nvSpPr>
        <p:spPr>
          <a:xfrm>
            <a:off x="8341768" y="4149080"/>
            <a:ext cx="2282366" cy="124392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729773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2">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F210142-E7F5-2368-8687-5F00C3DFDD83}"/>
              </a:ext>
            </a:extLst>
          </p:cNvPr>
          <p:cNvSpPr>
            <a:spLocks noGrp="1"/>
          </p:cNvSpPr>
          <p:nvPr>
            <p:ph type="body" sz="quarter" idx="28"/>
          </p:nvPr>
        </p:nvSpPr>
        <p:spPr>
          <a:xfrm>
            <a:off x="836725" y="2564904"/>
            <a:ext cx="3297033" cy="124392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pic>
        <p:nvPicPr>
          <p:cNvPr id="19" name="Picture 18">
            <a:extLst>
              <a:ext uri="{FF2B5EF4-FFF2-40B4-BE49-F238E27FC236}">
                <a16:creationId xmlns:a16="http://schemas.microsoft.com/office/drawing/2014/main" id="{15274FF8-F4F9-75A4-7473-D8584EB92EC1}"/>
              </a:ext>
            </a:extLst>
          </p:cNvPr>
          <p:cNvPicPr>
            <a:picLocks noChangeAspect="1"/>
          </p:cNvPicPr>
          <p:nvPr userDrawn="1"/>
        </p:nvPicPr>
        <p:blipFill>
          <a:blip r:embed="rId3">
            <a:alphaModFix amt="35000"/>
          </a:blip>
          <a:stretch>
            <a:fillRect/>
          </a:stretch>
        </p:blipFill>
        <p:spPr>
          <a:xfrm>
            <a:off x="10005358" y="570109"/>
            <a:ext cx="990600" cy="965200"/>
          </a:xfrm>
          <a:prstGeom prst="rect">
            <a:avLst/>
          </a:prstGeom>
        </p:spPr>
      </p:pic>
      <p:sp>
        <p:nvSpPr>
          <p:cNvPr id="31" name="Title 30">
            <a:extLst>
              <a:ext uri="{FF2B5EF4-FFF2-40B4-BE49-F238E27FC236}">
                <a16:creationId xmlns:a16="http://schemas.microsoft.com/office/drawing/2014/main" id="{06DA6A51-AAAE-8579-DB1C-CCAD3D84C140}"/>
              </a:ext>
            </a:extLst>
          </p:cNvPr>
          <p:cNvSpPr>
            <a:spLocks noGrp="1"/>
          </p:cNvSpPr>
          <p:nvPr>
            <p:ph type="title"/>
          </p:nvPr>
        </p:nvSpPr>
        <p:spPr>
          <a:xfrm>
            <a:off x="2279575" y="478667"/>
            <a:ext cx="7725783" cy="1148085"/>
          </a:xfrm>
        </p:spPr>
        <p:txBody>
          <a:bodyPr/>
          <a:lstStyle>
            <a:lvl1pPr algn="ctr">
              <a:defRPr/>
            </a:lvl1pPr>
          </a:lstStyle>
          <a:p>
            <a:r>
              <a:rPr lang="en-GB"/>
              <a:t>Click to edit Master title style</a:t>
            </a:r>
            <a:endParaRPr lang="x-none"/>
          </a:p>
        </p:txBody>
      </p:sp>
      <p:sp>
        <p:nvSpPr>
          <p:cNvPr id="32" name="Date Placeholder 31">
            <a:extLst>
              <a:ext uri="{FF2B5EF4-FFF2-40B4-BE49-F238E27FC236}">
                <a16:creationId xmlns:a16="http://schemas.microsoft.com/office/drawing/2014/main" id="{5A985D90-D93C-5BE9-5ADB-365CACA0A8DB}"/>
              </a:ext>
            </a:extLst>
          </p:cNvPr>
          <p:cNvSpPr>
            <a:spLocks noGrp="1"/>
          </p:cNvSpPr>
          <p:nvPr>
            <p:ph type="dt" sz="half" idx="33"/>
          </p:nvPr>
        </p:nvSpPr>
        <p:spPr/>
        <p:txBody>
          <a:bodyPr/>
          <a:lstStyle/>
          <a:p>
            <a:fld id="{2272BABE-BBAD-CB46-A741-944DA49A4DC9}" type="datetimeFigureOut">
              <a:rPr kumimoji="1" lang="ko-KR" altLang="en-US" smtClean="0"/>
              <a:pPr/>
              <a:t>2023-03-10</a:t>
            </a:fld>
            <a:endParaRPr kumimoji="1" lang="ko-KR" altLang="en-US" dirty="0"/>
          </a:p>
        </p:txBody>
      </p:sp>
      <p:sp>
        <p:nvSpPr>
          <p:cNvPr id="33" name="Footer Placeholder 32">
            <a:extLst>
              <a:ext uri="{FF2B5EF4-FFF2-40B4-BE49-F238E27FC236}">
                <a16:creationId xmlns:a16="http://schemas.microsoft.com/office/drawing/2014/main" id="{7E67AF31-6A0C-505A-70C7-2BDB2A8358FC}"/>
              </a:ext>
            </a:extLst>
          </p:cNvPr>
          <p:cNvSpPr>
            <a:spLocks noGrp="1"/>
          </p:cNvSpPr>
          <p:nvPr>
            <p:ph type="ftr" sz="quarter" idx="34"/>
          </p:nvPr>
        </p:nvSpPr>
        <p:spPr/>
        <p:txBody>
          <a:bodyPr/>
          <a:lstStyle/>
          <a:p>
            <a:endParaRPr kumimoji="1" lang="ko-KR" altLang="en-US" dirty="0"/>
          </a:p>
        </p:txBody>
      </p:sp>
      <p:sp>
        <p:nvSpPr>
          <p:cNvPr id="34" name="Slide Number Placeholder 33">
            <a:extLst>
              <a:ext uri="{FF2B5EF4-FFF2-40B4-BE49-F238E27FC236}">
                <a16:creationId xmlns:a16="http://schemas.microsoft.com/office/drawing/2014/main" id="{678A89FE-3C55-816C-F99A-0C3687365695}"/>
              </a:ext>
            </a:extLst>
          </p:cNvPr>
          <p:cNvSpPr>
            <a:spLocks noGrp="1"/>
          </p:cNvSpPr>
          <p:nvPr>
            <p:ph type="sldNum" sz="quarter" idx="35"/>
          </p:nvPr>
        </p:nvSpPr>
        <p:spPr/>
        <p:txBody>
          <a:bodyPr/>
          <a:lstStyle/>
          <a:p>
            <a:fld id="{E9A312BF-63D2-D540-ADA9-6DC63533A88E}" type="slidenum">
              <a:rPr kumimoji="1" lang="ko-KR" altLang="en-US" smtClean="0"/>
              <a:pPr/>
              <a:t>‹#›</a:t>
            </a:fld>
            <a:endParaRPr kumimoji="1" lang="ko-KR" altLang="en-US" dirty="0"/>
          </a:p>
        </p:txBody>
      </p:sp>
      <p:grpSp>
        <p:nvGrpSpPr>
          <p:cNvPr id="2" name="그룹 26">
            <a:extLst>
              <a:ext uri="{FF2B5EF4-FFF2-40B4-BE49-F238E27FC236}">
                <a16:creationId xmlns:a16="http://schemas.microsoft.com/office/drawing/2014/main" id="{98452512-71D7-261A-CE51-4E4CFAD6C18A}"/>
              </a:ext>
            </a:extLst>
          </p:cNvPr>
          <p:cNvGrpSpPr/>
          <p:nvPr userDrawn="1"/>
        </p:nvGrpSpPr>
        <p:grpSpPr>
          <a:xfrm>
            <a:off x="4299804" y="2167304"/>
            <a:ext cx="3592392" cy="3593112"/>
            <a:chOff x="4299804" y="2167304"/>
            <a:chExt cx="3592392" cy="3593112"/>
          </a:xfrm>
        </p:grpSpPr>
        <p:sp>
          <p:nvSpPr>
            <p:cNvPr id="3" name="양쪽 모서리가 둥근 사각형 26">
              <a:extLst>
                <a:ext uri="{FF2B5EF4-FFF2-40B4-BE49-F238E27FC236}">
                  <a16:creationId xmlns:a16="http://schemas.microsoft.com/office/drawing/2014/main" id="{13C0CE48-CDF5-D1F7-6FFC-E94A2B80F06D}"/>
                </a:ext>
              </a:extLst>
            </p:cNvPr>
            <p:cNvSpPr/>
            <p:nvPr/>
          </p:nvSpPr>
          <p:spPr>
            <a:xfrm rot="7837476">
              <a:off x="4822357" y="2740207"/>
              <a:ext cx="1128378" cy="964264"/>
            </a:xfrm>
            <a:prstGeom prst="round2Same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i="0" u="none" strike="noStrike" kern="1200" cap="none" spc="0" normalizeH="0" baseline="0" noProof="0">
                <a:ln>
                  <a:noFill/>
                </a:ln>
                <a:solidFill>
                  <a:srgbClr val="FFFFFF"/>
                </a:solidFill>
                <a:effectLst/>
                <a:uLnTx/>
                <a:uFillTx/>
                <a:latin typeface="+mj-lt"/>
                <a:ea typeface="맑은 고딕"/>
                <a:cs typeface="+mn-cs"/>
              </a:endParaRPr>
            </a:p>
          </p:txBody>
        </p:sp>
        <p:sp>
          <p:nvSpPr>
            <p:cNvPr id="4" name="자유형 25">
              <a:extLst>
                <a:ext uri="{FF2B5EF4-FFF2-40B4-BE49-F238E27FC236}">
                  <a16:creationId xmlns:a16="http://schemas.microsoft.com/office/drawing/2014/main" id="{468AA1E4-CF45-B12D-4C9C-AC521CA89500}"/>
                </a:ext>
              </a:extLst>
            </p:cNvPr>
            <p:cNvSpPr/>
            <p:nvPr/>
          </p:nvSpPr>
          <p:spPr>
            <a:xfrm>
              <a:off x="4299804" y="2167304"/>
              <a:ext cx="1653975" cy="1647179"/>
            </a:xfrm>
            <a:custGeom>
              <a:avLst/>
              <a:gdLst>
                <a:gd name="connsiteX0" fmla="*/ 1254555 w 1254555"/>
                <a:gd name="connsiteY0" fmla="*/ 0 h 1249401"/>
                <a:gd name="connsiteX1" fmla="*/ 1254555 w 1254555"/>
                <a:gd name="connsiteY1" fmla="*/ 392053 h 1249401"/>
                <a:gd name="connsiteX2" fmla="*/ 1165549 w 1254555"/>
                <a:gd name="connsiteY2" fmla="*/ 405636 h 1249401"/>
                <a:gd name="connsiteX3" fmla="*/ 405363 w 1254555"/>
                <a:gd name="connsiteY3" fmla="*/ 1165822 h 1249401"/>
                <a:gd name="connsiteX4" fmla="*/ 392608 w 1254555"/>
                <a:gd name="connsiteY4" fmla="*/ 1249401 h 1249401"/>
                <a:gd name="connsiteX5" fmla="*/ 0 w 1254555"/>
                <a:gd name="connsiteY5" fmla="*/ 1249401 h 1249401"/>
                <a:gd name="connsiteX6" fmla="*/ 1343 w 1254555"/>
                <a:gd name="connsiteY6" fmla="*/ 1222818 h 1249401"/>
                <a:gd name="connsiteX7" fmla="*/ 1222545 w 1254555"/>
                <a:gd name="connsiteY7" fmla="*/ 1616 h 1249401"/>
                <a:gd name="connsiteX8" fmla="*/ 1254555 w 1254555"/>
                <a:gd name="connsiteY8" fmla="*/ 0 h 12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555" h="1249401">
                  <a:moveTo>
                    <a:pt x="1254555" y="0"/>
                  </a:moveTo>
                  <a:lnTo>
                    <a:pt x="1254555" y="392053"/>
                  </a:lnTo>
                  <a:lnTo>
                    <a:pt x="1165549" y="405636"/>
                  </a:lnTo>
                  <a:cubicBezTo>
                    <a:pt x="783980" y="483717"/>
                    <a:pt x="483444" y="784253"/>
                    <a:pt x="405363" y="1165822"/>
                  </a:cubicBezTo>
                  <a:lnTo>
                    <a:pt x="392608" y="1249401"/>
                  </a:lnTo>
                  <a:lnTo>
                    <a:pt x="0" y="1249401"/>
                  </a:lnTo>
                  <a:lnTo>
                    <a:pt x="1343" y="1222818"/>
                  </a:lnTo>
                  <a:cubicBezTo>
                    <a:pt x="66735" y="578913"/>
                    <a:pt x="578640" y="67008"/>
                    <a:pt x="1222545" y="1616"/>
                  </a:cubicBezTo>
                  <a:lnTo>
                    <a:pt x="1254555" y="0"/>
                  </a:lnTo>
                  <a:close/>
                </a:path>
              </a:pathLst>
            </a:cu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2000" dirty="0">
                <a:latin typeface="Calibri Light" panose="020F0302020204030204" pitchFamily="34" charset="0"/>
              </a:endParaRPr>
            </a:p>
          </p:txBody>
        </p:sp>
        <p:sp>
          <p:nvSpPr>
            <p:cNvPr id="5" name="자유형 28">
              <a:extLst>
                <a:ext uri="{FF2B5EF4-FFF2-40B4-BE49-F238E27FC236}">
                  <a16:creationId xmlns:a16="http://schemas.microsoft.com/office/drawing/2014/main" id="{ECEEF6A0-3348-F24D-7E09-C0D7E6E5186F}"/>
                </a:ext>
              </a:extLst>
            </p:cNvPr>
            <p:cNvSpPr/>
            <p:nvPr/>
          </p:nvSpPr>
          <p:spPr>
            <a:xfrm>
              <a:off x="6285866" y="2170266"/>
              <a:ext cx="1606330" cy="1644218"/>
            </a:xfrm>
            <a:custGeom>
              <a:avLst/>
              <a:gdLst>
                <a:gd name="connsiteX0" fmla="*/ 0 w 1218415"/>
                <a:gd name="connsiteY0" fmla="*/ 0 h 1247155"/>
                <a:gd name="connsiteX1" fmla="*/ 131714 w 1218415"/>
                <a:gd name="connsiteY1" fmla="*/ 20102 h 1247155"/>
                <a:gd name="connsiteX2" fmla="*/ 1217072 w 1218415"/>
                <a:gd name="connsiteY2" fmla="*/ 1220572 h 1247155"/>
                <a:gd name="connsiteX3" fmla="*/ 1218415 w 1218415"/>
                <a:gd name="connsiteY3" fmla="*/ 1247155 h 1247155"/>
                <a:gd name="connsiteX4" fmla="*/ 825807 w 1218415"/>
                <a:gd name="connsiteY4" fmla="*/ 1247155 h 1247155"/>
                <a:gd name="connsiteX5" fmla="*/ 813052 w 1218415"/>
                <a:gd name="connsiteY5" fmla="*/ 1163576 h 1247155"/>
                <a:gd name="connsiteX6" fmla="*/ 52866 w 1218415"/>
                <a:gd name="connsiteY6" fmla="*/ 403390 h 1247155"/>
                <a:gd name="connsiteX7" fmla="*/ 0 w 1218415"/>
                <a:gd name="connsiteY7" fmla="*/ 395322 h 1247155"/>
                <a:gd name="connsiteX8" fmla="*/ 0 w 1218415"/>
                <a:gd name="connsiteY8" fmla="*/ 0 h 124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415" h="1247155">
                  <a:moveTo>
                    <a:pt x="0" y="0"/>
                  </a:moveTo>
                  <a:lnTo>
                    <a:pt x="131714" y="20102"/>
                  </a:lnTo>
                  <a:cubicBezTo>
                    <a:pt x="710626" y="138565"/>
                    <a:pt x="1156351" y="622660"/>
                    <a:pt x="1217072" y="1220572"/>
                  </a:cubicBezTo>
                  <a:lnTo>
                    <a:pt x="1218415" y="1247155"/>
                  </a:lnTo>
                  <a:lnTo>
                    <a:pt x="825807" y="1247155"/>
                  </a:lnTo>
                  <a:lnTo>
                    <a:pt x="813052" y="1163576"/>
                  </a:lnTo>
                  <a:cubicBezTo>
                    <a:pt x="734971" y="782007"/>
                    <a:pt x="434435" y="481471"/>
                    <a:pt x="52866" y="403390"/>
                  </a:cubicBezTo>
                  <a:lnTo>
                    <a:pt x="0" y="395322"/>
                  </a:lnTo>
                  <a:lnTo>
                    <a:pt x="0" y="0"/>
                  </a:lnTo>
                  <a:close/>
                </a:path>
              </a:pathLst>
            </a:cu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2000" dirty="0">
                <a:latin typeface="Calibri Light" panose="020F0302020204030204" pitchFamily="34" charset="0"/>
              </a:endParaRPr>
            </a:p>
          </p:txBody>
        </p:sp>
        <p:sp>
          <p:nvSpPr>
            <p:cNvPr id="6" name="양쪽 모서리가 둥근 사각형 29">
              <a:extLst>
                <a:ext uri="{FF2B5EF4-FFF2-40B4-BE49-F238E27FC236}">
                  <a16:creationId xmlns:a16="http://schemas.microsoft.com/office/drawing/2014/main" id="{F138DACA-5A76-8B3C-36CB-E18271E1D2F0}"/>
                </a:ext>
              </a:extLst>
            </p:cNvPr>
            <p:cNvSpPr/>
            <p:nvPr/>
          </p:nvSpPr>
          <p:spPr>
            <a:xfrm rot="13762524" flipH="1">
              <a:off x="6245541" y="2740207"/>
              <a:ext cx="1128378" cy="964264"/>
            </a:xfrm>
            <a:prstGeom prst="round2Same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2000" dirty="0">
                <a:latin typeface="Calibri Light" panose="020F0302020204030204" pitchFamily="34" charset="0"/>
              </a:endParaRPr>
            </a:p>
          </p:txBody>
        </p:sp>
        <p:sp>
          <p:nvSpPr>
            <p:cNvPr id="7" name="자유형 33">
              <a:extLst>
                <a:ext uri="{FF2B5EF4-FFF2-40B4-BE49-F238E27FC236}">
                  <a16:creationId xmlns:a16="http://schemas.microsoft.com/office/drawing/2014/main" id="{1DDABFED-4FB3-42A6-6922-FCD5F1E4DF52}"/>
                </a:ext>
              </a:extLst>
            </p:cNvPr>
            <p:cNvSpPr/>
            <p:nvPr/>
          </p:nvSpPr>
          <p:spPr>
            <a:xfrm>
              <a:off x="4301488" y="4146571"/>
              <a:ext cx="1652292" cy="1613845"/>
            </a:xfrm>
            <a:custGeom>
              <a:avLst/>
              <a:gdLst>
                <a:gd name="connsiteX0" fmla="*/ 0 w 1253278"/>
                <a:gd name="connsiteY0" fmla="*/ 0 h 1224116"/>
                <a:gd name="connsiteX1" fmla="*/ 395190 w 1253278"/>
                <a:gd name="connsiteY1" fmla="*/ 0 h 1224116"/>
                <a:gd name="connsiteX2" fmla="*/ 404086 w 1253278"/>
                <a:gd name="connsiteY2" fmla="*/ 58293 h 1224116"/>
                <a:gd name="connsiteX3" fmla="*/ 1164272 w 1253278"/>
                <a:gd name="connsiteY3" fmla="*/ 818479 h 1224116"/>
                <a:gd name="connsiteX4" fmla="*/ 1253278 w 1253278"/>
                <a:gd name="connsiteY4" fmla="*/ 832063 h 1224116"/>
                <a:gd name="connsiteX5" fmla="*/ 1253278 w 1253278"/>
                <a:gd name="connsiteY5" fmla="*/ 1224116 h 1224116"/>
                <a:gd name="connsiteX6" fmla="*/ 1221268 w 1253278"/>
                <a:gd name="connsiteY6" fmla="*/ 1222499 h 1224116"/>
                <a:gd name="connsiteX7" fmla="*/ 66 w 1253278"/>
                <a:gd name="connsiteY7" fmla="*/ 1297 h 1224116"/>
                <a:gd name="connsiteX8" fmla="*/ 0 w 1253278"/>
                <a:gd name="connsiteY8" fmla="*/ 0 h 122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278" h="1224116">
                  <a:moveTo>
                    <a:pt x="0" y="0"/>
                  </a:moveTo>
                  <a:lnTo>
                    <a:pt x="395190" y="0"/>
                  </a:lnTo>
                  <a:lnTo>
                    <a:pt x="404086" y="58293"/>
                  </a:lnTo>
                  <a:cubicBezTo>
                    <a:pt x="482167" y="439862"/>
                    <a:pt x="782703" y="740398"/>
                    <a:pt x="1164272" y="818479"/>
                  </a:cubicBezTo>
                  <a:lnTo>
                    <a:pt x="1253278" y="832063"/>
                  </a:lnTo>
                  <a:lnTo>
                    <a:pt x="1253278" y="1224116"/>
                  </a:lnTo>
                  <a:lnTo>
                    <a:pt x="1221268" y="1222499"/>
                  </a:lnTo>
                  <a:cubicBezTo>
                    <a:pt x="577363" y="1157107"/>
                    <a:pt x="65458" y="645202"/>
                    <a:pt x="66" y="1297"/>
                  </a:cubicBezTo>
                  <a:lnTo>
                    <a:pt x="0" y="0"/>
                  </a:lnTo>
                  <a:close/>
                </a:path>
              </a:pathLst>
            </a:cu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2000" dirty="0">
                <a:latin typeface="Calibri Light" panose="020F0302020204030204" pitchFamily="34" charset="0"/>
              </a:endParaRPr>
            </a:p>
          </p:txBody>
        </p:sp>
        <p:sp>
          <p:nvSpPr>
            <p:cNvPr id="10" name="양쪽 모서리가 둥근 사각형 34">
              <a:extLst>
                <a:ext uri="{FF2B5EF4-FFF2-40B4-BE49-F238E27FC236}">
                  <a16:creationId xmlns:a16="http://schemas.microsoft.com/office/drawing/2014/main" id="{B2F2C2B2-3289-9109-CCF5-61BF86621FBD}"/>
                </a:ext>
              </a:extLst>
            </p:cNvPr>
            <p:cNvSpPr/>
            <p:nvPr/>
          </p:nvSpPr>
          <p:spPr>
            <a:xfrm rot="13762524" flipV="1">
              <a:off x="4822358" y="4146650"/>
              <a:ext cx="1128378" cy="964264"/>
            </a:xfrm>
            <a:prstGeom prst="round2Same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2000" dirty="0">
                <a:latin typeface="Calibri Light" panose="020F0302020204030204" pitchFamily="34" charset="0"/>
              </a:endParaRPr>
            </a:p>
          </p:txBody>
        </p:sp>
        <p:sp>
          <p:nvSpPr>
            <p:cNvPr id="12" name="자유형 40">
              <a:extLst>
                <a:ext uri="{FF2B5EF4-FFF2-40B4-BE49-F238E27FC236}">
                  <a16:creationId xmlns:a16="http://schemas.microsoft.com/office/drawing/2014/main" id="{A60A4388-0122-25F4-DF49-39B187081DAB}"/>
                </a:ext>
              </a:extLst>
            </p:cNvPr>
            <p:cNvSpPr/>
            <p:nvPr/>
          </p:nvSpPr>
          <p:spPr>
            <a:xfrm>
              <a:off x="6285866" y="4146571"/>
              <a:ext cx="1604646" cy="1610881"/>
            </a:xfrm>
            <a:custGeom>
              <a:avLst/>
              <a:gdLst>
                <a:gd name="connsiteX0" fmla="*/ 821948 w 1217138"/>
                <a:gd name="connsiteY0" fmla="*/ 0 h 1221869"/>
                <a:gd name="connsiteX1" fmla="*/ 1217138 w 1217138"/>
                <a:gd name="connsiteY1" fmla="*/ 0 h 1221869"/>
                <a:gd name="connsiteX2" fmla="*/ 1217072 w 1217138"/>
                <a:gd name="connsiteY2" fmla="*/ 1297 h 1221869"/>
                <a:gd name="connsiteX3" fmla="*/ 131714 w 1217138"/>
                <a:gd name="connsiteY3" fmla="*/ 1201767 h 1221869"/>
                <a:gd name="connsiteX4" fmla="*/ 0 w 1217138"/>
                <a:gd name="connsiteY4" fmla="*/ 1221869 h 1221869"/>
                <a:gd name="connsiteX5" fmla="*/ 0 w 1217138"/>
                <a:gd name="connsiteY5" fmla="*/ 826547 h 1221869"/>
                <a:gd name="connsiteX6" fmla="*/ 52866 w 1217138"/>
                <a:gd name="connsiteY6" fmla="*/ 818479 h 1221869"/>
                <a:gd name="connsiteX7" fmla="*/ 813052 w 1217138"/>
                <a:gd name="connsiteY7" fmla="*/ 58293 h 1221869"/>
                <a:gd name="connsiteX8" fmla="*/ 821948 w 1217138"/>
                <a:gd name="connsiteY8" fmla="*/ 0 h 122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138" h="1221869">
                  <a:moveTo>
                    <a:pt x="821948" y="0"/>
                  </a:moveTo>
                  <a:lnTo>
                    <a:pt x="1217138" y="0"/>
                  </a:lnTo>
                  <a:lnTo>
                    <a:pt x="1217072" y="1297"/>
                  </a:lnTo>
                  <a:cubicBezTo>
                    <a:pt x="1156351" y="599209"/>
                    <a:pt x="710626" y="1083305"/>
                    <a:pt x="131714" y="1201767"/>
                  </a:cubicBezTo>
                  <a:lnTo>
                    <a:pt x="0" y="1221869"/>
                  </a:lnTo>
                  <a:lnTo>
                    <a:pt x="0" y="826547"/>
                  </a:lnTo>
                  <a:lnTo>
                    <a:pt x="52866" y="818479"/>
                  </a:lnTo>
                  <a:cubicBezTo>
                    <a:pt x="434435" y="740398"/>
                    <a:pt x="734971" y="439862"/>
                    <a:pt x="813052" y="58293"/>
                  </a:cubicBezTo>
                  <a:lnTo>
                    <a:pt x="821948" y="0"/>
                  </a:lnTo>
                  <a:close/>
                </a:path>
              </a:pathLst>
            </a:cu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i="0" u="none" strike="noStrike" kern="1200" cap="none" spc="0" normalizeH="0" baseline="0" noProof="0">
                <a:ln>
                  <a:noFill/>
                </a:ln>
                <a:solidFill>
                  <a:srgbClr val="FFFFFF"/>
                </a:solidFill>
                <a:effectLst/>
                <a:uLnTx/>
                <a:uFillTx/>
                <a:latin typeface="+mj-lt"/>
                <a:ea typeface="맑은 고딕"/>
                <a:cs typeface="+mn-cs"/>
              </a:endParaRPr>
            </a:p>
          </p:txBody>
        </p:sp>
        <p:sp>
          <p:nvSpPr>
            <p:cNvPr id="13" name="양쪽 모서리가 둥근 사각형 41">
              <a:extLst>
                <a:ext uri="{FF2B5EF4-FFF2-40B4-BE49-F238E27FC236}">
                  <a16:creationId xmlns:a16="http://schemas.microsoft.com/office/drawing/2014/main" id="{B431FC17-971F-492B-F2E7-C10BABFE632C}"/>
                </a:ext>
              </a:extLst>
            </p:cNvPr>
            <p:cNvSpPr/>
            <p:nvPr/>
          </p:nvSpPr>
          <p:spPr>
            <a:xfrm rot="7837476" flipH="1" flipV="1">
              <a:off x="6245542" y="4146649"/>
              <a:ext cx="1128377" cy="964264"/>
            </a:xfrm>
            <a:prstGeom prst="round2Same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i="0" u="none" strike="noStrike" kern="1200" cap="none" spc="0" normalizeH="0" baseline="0" noProof="0">
                <a:ln>
                  <a:noFill/>
                </a:ln>
                <a:solidFill>
                  <a:srgbClr val="FFFFFF"/>
                </a:solidFill>
                <a:effectLst/>
                <a:uLnTx/>
                <a:uFillTx/>
                <a:latin typeface="+mj-lt"/>
                <a:ea typeface="맑은 고딕"/>
                <a:cs typeface="+mn-cs"/>
              </a:endParaRPr>
            </a:p>
          </p:txBody>
        </p:sp>
      </p:grpSp>
      <p:sp>
        <p:nvSpPr>
          <p:cNvPr id="20" name="Text Placeholder 10">
            <a:extLst>
              <a:ext uri="{FF2B5EF4-FFF2-40B4-BE49-F238E27FC236}">
                <a16:creationId xmlns:a16="http://schemas.microsoft.com/office/drawing/2014/main" id="{3B2BF590-CDF6-4668-06E2-93967335D048}"/>
              </a:ext>
            </a:extLst>
          </p:cNvPr>
          <p:cNvSpPr>
            <a:spLocks noGrp="1"/>
          </p:cNvSpPr>
          <p:nvPr>
            <p:ph type="body" sz="quarter" idx="36"/>
          </p:nvPr>
        </p:nvSpPr>
        <p:spPr>
          <a:xfrm>
            <a:off x="836725" y="4155165"/>
            <a:ext cx="3297033" cy="124392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1" name="Text Placeholder 10">
            <a:extLst>
              <a:ext uri="{FF2B5EF4-FFF2-40B4-BE49-F238E27FC236}">
                <a16:creationId xmlns:a16="http://schemas.microsoft.com/office/drawing/2014/main" id="{D744CB50-EA5F-7BDA-ABF3-F3AB65ECF9C3}"/>
              </a:ext>
            </a:extLst>
          </p:cNvPr>
          <p:cNvSpPr>
            <a:spLocks noGrp="1"/>
          </p:cNvSpPr>
          <p:nvPr>
            <p:ph type="body" sz="quarter" idx="37"/>
          </p:nvPr>
        </p:nvSpPr>
        <p:spPr>
          <a:xfrm>
            <a:off x="8064460" y="2564904"/>
            <a:ext cx="3297033" cy="124392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22" name="Text Placeholder 10">
            <a:extLst>
              <a:ext uri="{FF2B5EF4-FFF2-40B4-BE49-F238E27FC236}">
                <a16:creationId xmlns:a16="http://schemas.microsoft.com/office/drawing/2014/main" id="{CE698FF2-77FC-B48A-6C57-38248FA370DD}"/>
              </a:ext>
            </a:extLst>
          </p:cNvPr>
          <p:cNvSpPr>
            <a:spLocks noGrp="1"/>
          </p:cNvSpPr>
          <p:nvPr>
            <p:ph type="body" sz="quarter" idx="38"/>
          </p:nvPr>
        </p:nvSpPr>
        <p:spPr>
          <a:xfrm>
            <a:off x="8064460" y="4155165"/>
            <a:ext cx="3297033" cy="124392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normAutofit/>
          </a:bodyPr>
          <a:lstStyle>
            <a:lvl1pPr marL="0" indent="0">
              <a:buFontTx/>
              <a:buNone/>
              <a:defRPr sz="1600" b="0" i="0">
                <a:solidFill>
                  <a:schemeClr val="tx1"/>
                </a:solidFill>
                <a:latin typeface="Calibri Light" panose="020F0302020204030204" pitchFamily="34" charset="0"/>
                <a:cs typeface="Calibri Light" panose="020F0302020204030204" pitchFamily="34" charset="0"/>
              </a:defRPr>
            </a:lvl1pPr>
            <a:lvl2pPr marL="685800" indent="-228600">
              <a:buFontTx/>
              <a:buBlip>
                <a:blip r:embed="rId2"/>
              </a:buBlip>
              <a:defRPr sz="1200" b="0" i="0">
                <a:latin typeface="Calibri Light" panose="020F0302020204030204" pitchFamily="34" charset="0"/>
                <a:cs typeface="Calibri Light" panose="020F0302020204030204" pitchFamily="34" charset="0"/>
              </a:defRPr>
            </a:lvl2pPr>
            <a:lvl3pPr marL="1143000" indent="-228600">
              <a:buFontTx/>
              <a:buBlip>
                <a:blip r:embed="rId2"/>
              </a:buBlip>
              <a:defRPr sz="1100" b="0" i="0">
                <a:latin typeface="Calibri Light" panose="020F0302020204030204" pitchFamily="34" charset="0"/>
                <a:cs typeface="Calibri Light" panose="020F0302020204030204" pitchFamily="34" charset="0"/>
              </a:defRPr>
            </a:lvl3pPr>
            <a:lvl4pPr marL="1600200" indent="-228600">
              <a:buFontTx/>
              <a:buBlip>
                <a:blip r:embed="rId2"/>
              </a:buBlip>
              <a:defRPr sz="1100" b="0" i="0">
                <a:latin typeface="Calibri Light" panose="020F0302020204030204" pitchFamily="34" charset="0"/>
                <a:cs typeface="Calibri Light" panose="020F0302020204030204" pitchFamily="34" charset="0"/>
              </a:defRPr>
            </a:lvl4pPr>
            <a:lvl5pPr marL="2057400" indent="-228600">
              <a:buFontTx/>
              <a:buBlip>
                <a:blip r:embed="rId2"/>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52034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3">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274FF8-F4F9-75A4-7473-D8584EB92EC1}"/>
              </a:ext>
            </a:extLst>
          </p:cNvPr>
          <p:cNvPicPr>
            <a:picLocks noChangeAspect="1"/>
          </p:cNvPicPr>
          <p:nvPr userDrawn="1"/>
        </p:nvPicPr>
        <p:blipFill>
          <a:blip r:embed="rId2">
            <a:alphaModFix amt="35000"/>
          </a:blip>
          <a:stretch>
            <a:fillRect/>
          </a:stretch>
        </p:blipFill>
        <p:spPr>
          <a:xfrm>
            <a:off x="10005358" y="570109"/>
            <a:ext cx="990600" cy="965200"/>
          </a:xfrm>
          <a:prstGeom prst="rect">
            <a:avLst/>
          </a:prstGeom>
        </p:spPr>
      </p:pic>
      <p:sp>
        <p:nvSpPr>
          <p:cNvPr id="31" name="Title 30">
            <a:extLst>
              <a:ext uri="{FF2B5EF4-FFF2-40B4-BE49-F238E27FC236}">
                <a16:creationId xmlns:a16="http://schemas.microsoft.com/office/drawing/2014/main" id="{06DA6A51-AAAE-8579-DB1C-CCAD3D84C140}"/>
              </a:ext>
            </a:extLst>
          </p:cNvPr>
          <p:cNvSpPr>
            <a:spLocks noGrp="1"/>
          </p:cNvSpPr>
          <p:nvPr>
            <p:ph type="title"/>
          </p:nvPr>
        </p:nvSpPr>
        <p:spPr>
          <a:xfrm>
            <a:off x="2279575" y="478667"/>
            <a:ext cx="7725783" cy="1148085"/>
          </a:xfrm>
        </p:spPr>
        <p:txBody>
          <a:bodyPr/>
          <a:lstStyle>
            <a:lvl1pPr algn="ctr">
              <a:defRPr/>
            </a:lvl1pPr>
          </a:lstStyle>
          <a:p>
            <a:r>
              <a:rPr lang="en-GB"/>
              <a:t>Click to edit Master title style</a:t>
            </a:r>
            <a:endParaRPr lang="x-none"/>
          </a:p>
        </p:txBody>
      </p:sp>
      <p:sp>
        <p:nvSpPr>
          <p:cNvPr id="32" name="Date Placeholder 31">
            <a:extLst>
              <a:ext uri="{FF2B5EF4-FFF2-40B4-BE49-F238E27FC236}">
                <a16:creationId xmlns:a16="http://schemas.microsoft.com/office/drawing/2014/main" id="{5A985D90-D93C-5BE9-5ADB-365CACA0A8DB}"/>
              </a:ext>
            </a:extLst>
          </p:cNvPr>
          <p:cNvSpPr>
            <a:spLocks noGrp="1"/>
          </p:cNvSpPr>
          <p:nvPr>
            <p:ph type="dt" sz="half" idx="33"/>
          </p:nvPr>
        </p:nvSpPr>
        <p:spPr/>
        <p:txBody>
          <a:bodyPr/>
          <a:lstStyle/>
          <a:p>
            <a:fld id="{2272BABE-BBAD-CB46-A741-944DA49A4DC9}" type="datetimeFigureOut">
              <a:rPr kumimoji="1" lang="ko-KR" altLang="en-US" smtClean="0"/>
              <a:pPr/>
              <a:t>2023-03-10</a:t>
            </a:fld>
            <a:endParaRPr kumimoji="1" lang="ko-KR" altLang="en-US" dirty="0"/>
          </a:p>
        </p:txBody>
      </p:sp>
      <p:sp>
        <p:nvSpPr>
          <p:cNvPr id="33" name="Footer Placeholder 32">
            <a:extLst>
              <a:ext uri="{FF2B5EF4-FFF2-40B4-BE49-F238E27FC236}">
                <a16:creationId xmlns:a16="http://schemas.microsoft.com/office/drawing/2014/main" id="{7E67AF31-6A0C-505A-70C7-2BDB2A8358FC}"/>
              </a:ext>
            </a:extLst>
          </p:cNvPr>
          <p:cNvSpPr>
            <a:spLocks noGrp="1"/>
          </p:cNvSpPr>
          <p:nvPr>
            <p:ph type="ftr" sz="quarter" idx="34"/>
          </p:nvPr>
        </p:nvSpPr>
        <p:spPr/>
        <p:txBody>
          <a:bodyPr/>
          <a:lstStyle/>
          <a:p>
            <a:endParaRPr kumimoji="1" lang="ko-KR" altLang="en-US" dirty="0"/>
          </a:p>
        </p:txBody>
      </p:sp>
      <p:sp>
        <p:nvSpPr>
          <p:cNvPr id="34" name="Slide Number Placeholder 33">
            <a:extLst>
              <a:ext uri="{FF2B5EF4-FFF2-40B4-BE49-F238E27FC236}">
                <a16:creationId xmlns:a16="http://schemas.microsoft.com/office/drawing/2014/main" id="{678A89FE-3C55-816C-F99A-0C3687365695}"/>
              </a:ext>
            </a:extLst>
          </p:cNvPr>
          <p:cNvSpPr>
            <a:spLocks noGrp="1"/>
          </p:cNvSpPr>
          <p:nvPr>
            <p:ph type="sldNum" sz="quarter" idx="35"/>
          </p:nvPr>
        </p:nvSpPr>
        <p:spPr/>
        <p:txBody>
          <a:bodyPr/>
          <a:lstStyle/>
          <a:p>
            <a:fld id="{E9A312BF-63D2-D540-ADA9-6DC63533A88E}" type="slidenum">
              <a:rPr kumimoji="1" lang="ko-KR" altLang="en-US" smtClean="0"/>
              <a:pPr/>
              <a:t>‹#›</a:t>
            </a:fld>
            <a:endParaRPr kumimoji="1" lang="ko-KR" altLang="en-US" dirty="0"/>
          </a:p>
        </p:txBody>
      </p:sp>
    </p:spTree>
    <p:extLst>
      <p:ext uri="{BB962C8B-B14F-4D97-AF65-F5344CB8AC3E}">
        <p14:creationId xmlns:p14="http://schemas.microsoft.com/office/powerpoint/2010/main" val="2025602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4">
    <p:bg>
      <p:bgPr>
        <a:solidFill>
          <a:schemeClr val="bg1"/>
        </a:solidFill>
        <a:effectLst/>
      </p:bgPr>
    </p:bg>
    <p:spTree>
      <p:nvGrpSpPr>
        <p:cNvPr id="1" name=""/>
        <p:cNvGrpSpPr/>
        <p:nvPr/>
      </p:nvGrpSpPr>
      <p:grpSpPr>
        <a:xfrm>
          <a:off x="0" y="0"/>
          <a:ext cx="0" cy="0"/>
          <a:chOff x="0" y="0"/>
          <a:chExt cx="0" cy="0"/>
        </a:xfrm>
      </p:grpSpPr>
      <p:sp>
        <p:nvSpPr>
          <p:cNvPr id="2" name="직사각형 17">
            <a:extLst>
              <a:ext uri="{FF2B5EF4-FFF2-40B4-BE49-F238E27FC236}">
                <a16:creationId xmlns:a16="http://schemas.microsoft.com/office/drawing/2014/main" id="{E857DE20-1AF2-608F-DCEF-3B62AD118310}"/>
              </a:ext>
            </a:extLst>
          </p:cNvPr>
          <p:cNvSpPr/>
          <p:nvPr userDrawn="1"/>
        </p:nvSpPr>
        <p:spPr>
          <a:xfrm>
            <a:off x="0" y="4171950"/>
            <a:ext cx="12192000" cy="2686050"/>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Calibri Light" panose="020F0302020204030204" pitchFamily="34" charset="0"/>
            </a:endParaRPr>
          </a:p>
        </p:txBody>
      </p:sp>
      <p:sp>
        <p:nvSpPr>
          <p:cNvPr id="31" name="Title 30">
            <a:extLst>
              <a:ext uri="{FF2B5EF4-FFF2-40B4-BE49-F238E27FC236}">
                <a16:creationId xmlns:a16="http://schemas.microsoft.com/office/drawing/2014/main" id="{06DA6A51-AAAE-8579-DB1C-CCAD3D84C140}"/>
              </a:ext>
            </a:extLst>
          </p:cNvPr>
          <p:cNvSpPr>
            <a:spLocks noGrp="1"/>
          </p:cNvSpPr>
          <p:nvPr>
            <p:ph type="title"/>
          </p:nvPr>
        </p:nvSpPr>
        <p:spPr>
          <a:xfrm>
            <a:off x="2279575" y="478667"/>
            <a:ext cx="7725783" cy="1148085"/>
          </a:xfrm>
        </p:spPr>
        <p:txBody>
          <a:bodyPr/>
          <a:lstStyle>
            <a:lvl1pPr algn="ctr">
              <a:defRPr/>
            </a:lvl1pPr>
          </a:lstStyle>
          <a:p>
            <a:r>
              <a:rPr lang="en-GB"/>
              <a:t>Click to edit Master title style</a:t>
            </a:r>
            <a:endParaRPr lang="x-none"/>
          </a:p>
        </p:txBody>
      </p:sp>
      <p:sp>
        <p:nvSpPr>
          <p:cNvPr id="32" name="Date Placeholder 31">
            <a:extLst>
              <a:ext uri="{FF2B5EF4-FFF2-40B4-BE49-F238E27FC236}">
                <a16:creationId xmlns:a16="http://schemas.microsoft.com/office/drawing/2014/main" id="{5A985D90-D93C-5BE9-5ADB-365CACA0A8DB}"/>
              </a:ext>
            </a:extLst>
          </p:cNvPr>
          <p:cNvSpPr>
            <a:spLocks noGrp="1"/>
          </p:cNvSpPr>
          <p:nvPr>
            <p:ph type="dt" sz="half" idx="33"/>
          </p:nvPr>
        </p:nvSpPr>
        <p:spPr/>
        <p:txBody>
          <a:bodyPr/>
          <a:lstStyle/>
          <a:p>
            <a:fld id="{2272BABE-BBAD-CB46-A741-944DA49A4DC9}" type="datetimeFigureOut">
              <a:rPr kumimoji="1" lang="ko-KR" altLang="en-US" smtClean="0"/>
              <a:pPr/>
              <a:t>2023-03-10</a:t>
            </a:fld>
            <a:endParaRPr kumimoji="1" lang="ko-KR" altLang="en-US" dirty="0"/>
          </a:p>
        </p:txBody>
      </p:sp>
      <p:sp>
        <p:nvSpPr>
          <p:cNvPr id="33" name="Footer Placeholder 32">
            <a:extLst>
              <a:ext uri="{FF2B5EF4-FFF2-40B4-BE49-F238E27FC236}">
                <a16:creationId xmlns:a16="http://schemas.microsoft.com/office/drawing/2014/main" id="{7E67AF31-6A0C-505A-70C7-2BDB2A8358FC}"/>
              </a:ext>
            </a:extLst>
          </p:cNvPr>
          <p:cNvSpPr>
            <a:spLocks noGrp="1"/>
          </p:cNvSpPr>
          <p:nvPr>
            <p:ph type="ftr" sz="quarter" idx="34"/>
          </p:nvPr>
        </p:nvSpPr>
        <p:spPr/>
        <p:txBody>
          <a:bodyPr/>
          <a:lstStyle/>
          <a:p>
            <a:endParaRPr kumimoji="1" lang="ko-KR" altLang="en-US" dirty="0"/>
          </a:p>
        </p:txBody>
      </p:sp>
      <p:sp>
        <p:nvSpPr>
          <p:cNvPr id="34" name="Slide Number Placeholder 33">
            <a:extLst>
              <a:ext uri="{FF2B5EF4-FFF2-40B4-BE49-F238E27FC236}">
                <a16:creationId xmlns:a16="http://schemas.microsoft.com/office/drawing/2014/main" id="{678A89FE-3C55-816C-F99A-0C3687365695}"/>
              </a:ext>
            </a:extLst>
          </p:cNvPr>
          <p:cNvSpPr>
            <a:spLocks noGrp="1"/>
          </p:cNvSpPr>
          <p:nvPr>
            <p:ph type="sldNum" sz="quarter" idx="35"/>
          </p:nvPr>
        </p:nvSpPr>
        <p:spPr/>
        <p:txBody>
          <a:bodyPr/>
          <a:lstStyle/>
          <a:p>
            <a:fld id="{E9A312BF-63D2-D540-ADA9-6DC63533A88E}" type="slidenum">
              <a:rPr kumimoji="1" lang="ko-KR" altLang="en-US" smtClean="0"/>
              <a:pPr/>
              <a:t>‹#›</a:t>
            </a:fld>
            <a:endParaRPr kumimoji="1" lang="ko-KR" altLang="en-US" dirty="0"/>
          </a:p>
        </p:txBody>
      </p:sp>
      <p:pic>
        <p:nvPicPr>
          <p:cNvPr id="3" name="Picture 2">
            <a:extLst>
              <a:ext uri="{FF2B5EF4-FFF2-40B4-BE49-F238E27FC236}">
                <a16:creationId xmlns:a16="http://schemas.microsoft.com/office/drawing/2014/main" id="{17836E29-DACE-62E3-2F54-B3CD960A5A8F}"/>
              </a:ext>
            </a:extLst>
          </p:cNvPr>
          <p:cNvPicPr>
            <a:picLocks noChangeAspect="1"/>
          </p:cNvPicPr>
          <p:nvPr userDrawn="1"/>
        </p:nvPicPr>
        <p:blipFill>
          <a:blip r:embed="rId2">
            <a:alphaModFix amt="35000"/>
          </a:blip>
          <a:stretch>
            <a:fillRect/>
          </a:stretch>
        </p:blipFill>
        <p:spPr>
          <a:xfrm>
            <a:off x="10628459" y="5373216"/>
            <a:ext cx="990600" cy="965200"/>
          </a:xfrm>
          <a:prstGeom prst="rect">
            <a:avLst/>
          </a:prstGeom>
        </p:spPr>
      </p:pic>
    </p:spTree>
    <p:extLst>
      <p:ext uri="{BB962C8B-B14F-4D97-AF65-F5344CB8AC3E}">
        <p14:creationId xmlns:p14="http://schemas.microsoft.com/office/powerpoint/2010/main" val="87839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5">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274FF8-F4F9-75A4-7473-D8584EB92EC1}"/>
              </a:ext>
            </a:extLst>
          </p:cNvPr>
          <p:cNvPicPr>
            <a:picLocks noChangeAspect="1"/>
          </p:cNvPicPr>
          <p:nvPr userDrawn="1"/>
        </p:nvPicPr>
        <p:blipFill>
          <a:blip r:embed="rId2">
            <a:alphaModFix amt="35000"/>
          </a:blip>
          <a:stretch>
            <a:fillRect/>
          </a:stretch>
        </p:blipFill>
        <p:spPr>
          <a:xfrm>
            <a:off x="10005358" y="570109"/>
            <a:ext cx="990600" cy="965200"/>
          </a:xfrm>
          <a:prstGeom prst="rect">
            <a:avLst/>
          </a:prstGeom>
        </p:spPr>
      </p:pic>
      <p:sp>
        <p:nvSpPr>
          <p:cNvPr id="31" name="Title 30">
            <a:extLst>
              <a:ext uri="{FF2B5EF4-FFF2-40B4-BE49-F238E27FC236}">
                <a16:creationId xmlns:a16="http://schemas.microsoft.com/office/drawing/2014/main" id="{06DA6A51-AAAE-8579-DB1C-CCAD3D84C140}"/>
              </a:ext>
            </a:extLst>
          </p:cNvPr>
          <p:cNvSpPr>
            <a:spLocks noGrp="1"/>
          </p:cNvSpPr>
          <p:nvPr>
            <p:ph type="title"/>
          </p:nvPr>
        </p:nvSpPr>
        <p:spPr>
          <a:xfrm>
            <a:off x="2279575" y="478667"/>
            <a:ext cx="7725783" cy="1148085"/>
          </a:xfrm>
        </p:spPr>
        <p:txBody>
          <a:bodyPr/>
          <a:lstStyle>
            <a:lvl1pPr algn="ctr">
              <a:defRPr/>
            </a:lvl1pPr>
          </a:lstStyle>
          <a:p>
            <a:r>
              <a:rPr lang="en-GB"/>
              <a:t>Click to edit Master title style</a:t>
            </a:r>
            <a:endParaRPr lang="x-none"/>
          </a:p>
        </p:txBody>
      </p:sp>
      <p:sp>
        <p:nvSpPr>
          <p:cNvPr id="32" name="Date Placeholder 31">
            <a:extLst>
              <a:ext uri="{FF2B5EF4-FFF2-40B4-BE49-F238E27FC236}">
                <a16:creationId xmlns:a16="http://schemas.microsoft.com/office/drawing/2014/main" id="{5A985D90-D93C-5BE9-5ADB-365CACA0A8DB}"/>
              </a:ext>
            </a:extLst>
          </p:cNvPr>
          <p:cNvSpPr>
            <a:spLocks noGrp="1"/>
          </p:cNvSpPr>
          <p:nvPr>
            <p:ph type="dt" sz="half" idx="33"/>
          </p:nvPr>
        </p:nvSpPr>
        <p:spPr/>
        <p:txBody>
          <a:bodyPr/>
          <a:lstStyle/>
          <a:p>
            <a:fld id="{2272BABE-BBAD-CB46-A741-944DA49A4DC9}" type="datetimeFigureOut">
              <a:rPr kumimoji="1" lang="ko-KR" altLang="en-US" smtClean="0"/>
              <a:pPr/>
              <a:t>2023-03-10</a:t>
            </a:fld>
            <a:endParaRPr kumimoji="1" lang="ko-KR" altLang="en-US" dirty="0"/>
          </a:p>
        </p:txBody>
      </p:sp>
      <p:sp>
        <p:nvSpPr>
          <p:cNvPr id="33" name="Footer Placeholder 32">
            <a:extLst>
              <a:ext uri="{FF2B5EF4-FFF2-40B4-BE49-F238E27FC236}">
                <a16:creationId xmlns:a16="http://schemas.microsoft.com/office/drawing/2014/main" id="{7E67AF31-6A0C-505A-70C7-2BDB2A8358FC}"/>
              </a:ext>
            </a:extLst>
          </p:cNvPr>
          <p:cNvSpPr>
            <a:spLocks noGrp="1"/>
          </p:cNvSpPr>
          <p:nvPr>
            <p:ph type="ftr" sz="quarter" idx="34"/>
          </p:nvPr>
        </p:nvSpPr>
        <p:spPr/>
        <p:txBody>
          <a:bodyPr/>
          <a:lstStyle/>
          <a:p>
            <a:endParaRPr kumimoji="1" lang="ko-KR" altLang="en-US" dirty="0"/>
          </a:p>
        </p:txBody>
      </p:sp>
      <p:sp>
        <p:nvSpPr>
          <p:cNvPr id="34" name="Slide Number Placeholder 33">
            <a:extLst>
              <a:ext uri="{FF2B5EF4-FFF2-40B4-BE49-F238E27FC236}">
                <a16:creationId xmlns:a16="http://schemas.microsoft.com/office/drawing/2014/main" id="{678A89FE-3C55-816C-F99A-0C3687365695}"/>
              </a:ext>
            </a:extLst>
          </p:cNvPr>
          <p:cNvSpPr>
            <a:spLocks noGrp="1"/>
          </p:cNvSpPr>
          <p:nvPr>
            <p:ph type="sldNum" sz="quarter" idx="35"/>
          </p:nvPr>
        </p:nvSpPr>
        <p:spPr/>
        <p:txBody>
          <a:bodyPr/>
          <a:lstStyle/>
          <a:p>
            <a:fld id="{E9A312BF-63D2-D540-ADA9-6DC63533A88E}" type="slidenum">
              <a:rPr kumimoji="1" lang="ko-KR" altLang="en-US" smtClean="0"/>
              <a:pPr/>
              <a:t>‹#›</a:t>
            </a:fld>
            <a:endParaRPr kumimoji="1" lang="ko-KR" altLang="en-US" dirty="0"/>
          </a:p>
        </p:txBody>
      </p:sp>
    </p:spTree>
    <p:extLst>
      <p:ext uri="{BB962C8B-B14F-4D97-AF65-F5344CB8AC3E}">
        <p14:creationId xmlns:p14="http://schemas.microsoft.com/office/powerpoint/2010/main" val="1388267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6">
    <p:bg>
      <p:bgPr>
        <a:solidFill>
          <a:srgbClr val="117056"/>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43BEB0C-73BF-48D4-4B29-7EF7F91CB8DC}"/>
              </a:ext>
            </a:extLst>
          </p:cNvPr>
          <p:cNvSpPr>
            <a:spLocks noGrp="1"/>
          </p:cNvSpPr>
          <p:nvPr>
            <p:ph type="pic" sz="quarter" idx="15"/>
          </p:nvPr>
        </p:nvSpPr>
        <p:spPr>
          <a:xfrm>
            <a:off x="6095999" y="0"/>
            <a:ext cx="6096001" cy="6857999"/>
          </a:xfrm>
          <a:prstGeom prst="rect">
            <a:avLst/>
          </a:prstGeom>
        </p:spPr>
        <p:txBody>
          <a:bodyPr/>
          <a:lstStyle>
            <a:lvl1pPr>
              <a:defRPr b="0" i="0"/>
            </a:lvl1pPr>
          </a:lstStyle>
          <a:p>
            <a:endParaRPr kumimoji="1" lang="x-none" altLang="en-US"/>
          </a:p>
        </p:txBody>
      </p:sp>
      <p:pic>
        <p:nvPicPr>
          <p:cNvPr id="3" name="Picture 2">
            <a:extLst>
              <a:ext uri="{FF2B5EF4-FFF2-40B4-BE49-F238E27FC236}">
                <a16:creationId xmlns:a16="http://schemas.microsoft.com/office/drawing/2014/main" id="{C409A9A2-333C-268C-C811-B4C30D3EC3FB}"/>
              </a:ext>
            </a:extLst>
          </p:cNvPr>
          <p:cNvPicPr>
            <a:picLocks noChangeAspect="1"/>
          </p:cNvPicPr>
          <p:nvPr userDrawn="1"/>
        </p:nvPicPr>
        <p:blipFill>
          <a:blip r:embed="rId2"/>
          <a:stretch>
            <a:fillRect/>
          </a:stretch>
        </p:blipFill>
        <p:spPr>
          <a:xfrm>
            <a:off x="607545" y="680300"/>
            <a:ext cx="2501900" cy="1295400"/>
          </a:xfrm>
          <a:prstGeom prst="rect">
            <a:avLst/>
          </a:prstGeom>
        </p:spPr>
      </p:pic>
      <p:pic>
        <p:nvPicPr>
          <p:cNvPr id="4" name="Picture 3">
            <a:extLst>
              <a:ext uri="{FF2B5EF4-FFF2-40B4-BE49-F238E27FC236}">
                <a16:creationId xmlns:a16="http://schemas.microsoft.com/office/drawing/2014/main" id="{1D3DF0A6-0BEF-CF74-119F-8BA691022385}"/>
              </a:ext>
            </a:extLst>
          </p:cNvPr>
          <p:cNvPicPr>
            <a:picLocks noChangeAspect="1"/>
          </p:cNvPicPr>
          <p:nvPr userDrawn="1"/>
        </p:nvPicPr>
        <p:blipFill>
          <a:blip r:embed="rId3">
            <a:alphaModFix amt="20000"/>
          </a:blip>
          <a:stretch>
            <a:fillRect/>
          </a:stretch>
        </p:blipFill>
        <p:spPr>
          <a:xfrm>
            <a:off x="-977281" y="2829101"/>
            <a:ext cx="4038600" cy="4038600"/>
          </a:xfrm>
          <a:prstGeom prst="rect">
            <a:avLst/>
          </a:prstGeom>
        </p:spPr>
      </p:pic>
      <p:sp>
        <p:nvSpPr>
          <p:cNvPr id="5" name="Title 1">
            <a:extLst>
              <a:ext uri="{FF2B5EF4-FFF2-40B4-BE49-F238E27FC236}">
                <a16:creationId xmlns:a16="http://schemas.microsoft.com/office/drawing/2014/main" id="{EC6A7265-1FB9-09C0-2D13-29259A107C62}"/>
              </a:ext>
            </a:extLst>
          </p:cNvPr>
          <p:cNvSpPr>
            <a:spLocks noGrp="1"/>
          </p:cNvSpPr>
          <p:nvPr>
            <p:ph type="title"/>
          </p:nvPr>
        </p:nvSpPr>
        <p:spPr>
          <a:xfrm>
            <a:off x="2927648" y="2996952"/>
            <a:ext cx="3024335" cy="1324800"/>
          </a:xfrm>
          <a:prstGeom prst="rect">
            <a:avLst/>
          </a:prstGeom>
        </p:spPr>
        <p:txBody>
          <a:bodyPr/>
          <a:lstStyle>
            <a:lvl1pPr>
              <a:defRPr>
                <a:solidFill>
                  <a:schemeClr val="bg1"/>
                </a:solidFill>
              </a:defRPr>
            </a:lvl1pPr>
          </a:lstStyle>
          <a:p>
            <a:r>
              <a:rPr lang="en-GB"/>
              <a:t>Click to edit Master title style</a:t>
            </a:r>
            <a:endParaRPr lang="x-none"/>
          </a:p>
        </p:txBody>
      </p:sp>
      <p:sp>
        <p:nvSpPr>
          <p:cNvPr id="6" name="Text Placeholder 10">
            <a:extLst>
              <a:ext uri="{FF2B5EF4-FFF2-40B4-BE49-F238E27FC236}">
                <a16:creationId xmlns:a16="http://schemas.microsoft.com/office/drawing/2014/main" id="{EC2F4B4D-5DCD-3956-86FA-9DB9802C705F}"/>
              </a:ext>
            </a:extLst>
          </p:cNvPr>
          <p:cNvSpPr>
            <a:spLocks noGrp="1"/>
          </p:cNvSpPr>
          <p:nvPr>
            <p:ph type="body" sz="quarter" idx="25"/>
          </p:nvPr>
        </p:nvSpPr>
        <p:spPr>
          <a:xfrm>
            <a:off x="2918020" y="4671097"/>
            <a:ext cx="3024334" cy="100811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panose="020F0502020204030204" pitchFamily="34" charset="0"/>
                <a:cs typeface="Calibri" panose="020F0502020204030204" pitchFamily="34" charset="0"/>
              </a:defRPr>
            </a:lvl2pPr>
            <a:lvl3pPr marL="1143000" indent="-228600">
              <a:buFontTx/>
              <a:buBlip>
                <a:blip r:embed="rId4"/>
              </a:buBlip>
              <a:defRPr sz="1100" b="0" i="0">
                <a:latin typeface="Calibri" panose="020F0502020204030204" pitchFamily="34" charset="0"/>
                <a:cs typeface="Calibri" panose="020F0502020204030204" pitchFamily="34" charset="0"/>
              </a:defRPr>
            </a:lvl3pPr>
            <a:lvl4pPr marL="1600200" indent="-228600">
              <a:buFontTx/>
              <a:buBlip>
                <a:blip r:embed="rId4"/>
              </a:buBlip>
              <a:defRPr sz="1100" b="0" i="0">
                <a:latin typeface="Calibri" panose="020F0502020204030204" pitchFamily="34" charset="0"/>
                <a:cs typeface="Calibri" panose="020F0502020204030204" pitchFamily="34" charset="0"/>
              </a:defRPr>
            </a:lvl4pPr>
            <a:lvl5pPr marL="2057400" indent="-228600">
              <a:buFontTx/>
              <a:buBlip>
                <a:blip r:embed="rId4"/>
              </a:buBlip>
              <a:defRPr sz="1000" b="0" i="0">
                <a:latin typeface="Calibri" panose="020F0502020204030204" pitchFamily="34" charset="0"/>
                <a:cs typeface="Calibri" panose="020F0502020204030204" pitchFamily="34" charset="0"/>
              </a:defRPr>
            </a:lvl5pPr>
          </a:lstStyle>
          <a:p>
            <a:pPr lvl="0"/>
            <a:r>
              <a:rPr lang="en-GB" dirty="0"/>
              <a:t>Click to edit Master text styles</a:t>
            </a:r>
            <a:endParaRPr lang="x-none" dirty="0"/>
          </a:p>
        </p:txBody>
      </p:sp>
    </p:spTree>
    <p:extLst>
      <p:ext uri="{BB962C8B-B14F-4D97-AF65-F5344CB8AC3E}">
        <p14:creationId xmlns:p14="http://schemas.microsoft.com/office/powerpoint/2010/main" val="728967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41D71DA1-A2EC-4B3A-9810-0B15BCABC22D}" type="datetime1">
              <a:rPr lang="lv-LV" smtClean="0"/>
              <a:t>10.03.2023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BB70CBB-B26F-4F85-9709-C44A1A4659F2}" type="slidenum">
              <a:rPr lang="lv-LV" smtClean="0"/>
              <a:t>‹#›</a:t>
            </a:fld>
            <a:endParaRPr lang="lv-LV"/>
          </a:p>
        </p:txBody>
      </p:sp>
    </p:spTree>
    <p:extLst>
      <p:ext uri="{BB962C8B-B14F-4D97-AF65-F5344CB8AC3E}">
        <p14:creationId xmlns:p14="http://schemas.microsoft.com/office/powerpoint/2010/main" val="21328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Teks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2FC3B-6345-9B9E-EF92-1B36CE6994F3}"/>
              </a:ext>
            </a:extLst>
          </p:cNvPr>
          <p:cNvPicPr>
            <a:picLocks noChangeAspect="1"/>
          </p:cNvPicPr>
          <p:nvPr userDrawn="1"/>
        </p:nvPicPr>
        <p:blipFill>
          <a:blip r:embed="rId2"/>
          <a:stretch>
            <a:fillRect/>
          </a:stretch>
        </p:blipFill>
        <p:spPr>
          <a:xfrm>
            <a:off x="353239" y="339379"/>
            <a:ext cx="954714" cy="494319"/>
          </a:xfrm>
          <a:prstGeom prst="rect">
            <a:avLst/>
          </a:prstGeom>
        </p:spPr>
      </p:pic>
      <p:sp>
        <p:nvSpPr>
          <p:cNvPr id="7" name="직사각형 7">
            <a:extLst>
              <a:ext uri="{FF2B5EF4-FFF2-40B4-BE49-F238E27FC236}">
                <a16:creationId xmlns:a16="http://schemas.microsoft.com/office/drawing/2014/main" id="{A000A86A-C0C3-E618-5C5C-B2BE5B33ABA5}"/>
              </a:ext>
            </a:extLst>
          </p:cNvPr>
          <p:cNvSpPr/>
          <p:nvPr userDrawn="1"/>
        </p:nvSpPr>
        <p:spPr>
          <a:xfrm>
            <a:off x="6096000" y="0"/>
            <a:ext cx="6096000" cy="6858000"/>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pic>
        <p:nvPicPr>
          <p:cNvPr id="12" name="Picture 11">
            <a:extLst>
              <a:ext uri="{FF2B5EF4-FFF2-40B4-BE49-F238E27FC236}">
                <a16:creationId xmlns:a16="http://schemas.microsoft.com/office/drawing/2014/main" id="{DF750EF9-39B7-8E02-5BF1-41A1FED74A40}"/>
              </a:ext>
            </a:extLst>
          </p:cNvPr>
          <p:cNvPicPr>
            <a:picLocks noChangeAspect="1"/>
          </p:cNvPicPr>
          <p:nvPr userDrawn="1"/>
        </p:nvPicPr>
        <p:blipFill>
          <a:blip r:embed="rId3">
            <a:alphaModFix amt="35000"/>
          </a:blip>
          <a:stretch>
            <a:fillRect/>
          </a:stretch>
        </p:blipFill>
        <p:spPr>
          <a:xfrm>
            <a:off x="6816080" y="1340768"/>
            <a:ext cx="990600" cy="965200"/>
          </a:xfrm>
          <a:prstGeom prst="rect">
            <a:avLst/>
          </a:prstGeom>
        </p:spPr>
      </p:pic>
      <p:sp>
        <p:nvSpPr>
          <p:cNvPr id="16" name="Title 15">
            <a:extLst>
              <a:ext uri="{FF2B5EF4-FFF2-40B4-BE49-F238E27FC236}">
                <a16:creationId xmlns:a16="http://schemas.microsoft.com/office/drawing/2014/main" id="{1CAAAA47-286C-C124-A131-37D8F561CC89}"/>
              </a:ext>
            </a:extLst>
          </p:cNvPr>
          <p:cNvSpPr>
            <a:spLocks noGrp="1"/>
          </p:cNvSpPr>
          <p:nvPr>
            <p:ph type="title"/>
          </p:nvPr>
        </p:nvSpPr>
        <p:spPr>
          <a:xfrm>
            <a:off x="703680" y="1121872"/>
            <a:ext cx="4880135" cy="1663437"/>
          </a:xfrm>
          <a:prstGeom prst="rect">
            <a:avLst/>
          </a:prstGeom>
        </p:spPr>
        <p:txBody>
          <a:bodyPr>
            <a:normAutofit/>
          </a:bodyPr>
          <a:lstStyle>
            <a:lvl1pPr>
              <a:defRPr sz="3200"/>
            </a:lvl1pPr>
          </a:lstStyle>
          <a:p>
            <a:r>
              <a:rPr lang="en-GB" dirty="0"/>
              <a:t>Click to edit Master title style</a:t>
            </a:r>
            <a:endParaRPr lang="x-none" dirty="0"/>
          </a:p>
        </p:txBody>
      </p:sp>
      <p:sp>
        <p:nvSpPr>
          <p:cNvPr id="17" name="Date Placeholder 16">
            <a:extLst>
              <a:ext uri="{FF2B5EF4-FFF2-40B4-BE49-F238E27FC236}">
                <a16:creationId xmlns:a16="http://schemas.microsoft.com/office/drawing/2014/main" id="{CB127C7E-2401-F892-37EB-A1B0098D2B1F}"/>
              </a:ext>
            </a:extLst>
          </p:cNvPr>
          <p:cNvSpPr>
            <a:spLocks noGrp="1"/>
          </p:cNvSpPr>
          <p:nvPr>
            <p:ph type="dt" sz="half" idx="10"/>
          </p:nvPr>
        </p:nvSpPr>
        <p:spPr/>
        <p:txBody>
          <a:bodyPr/>
          <a:lstStyle/>
          <a:p>
            <a:fld id="{2272BABE-BBAD-CB46-A741-944DA49A4DC9}" type="datetimeFigureOut">
              <a:rPr kumimoji="1" lang="ko-KR" altLang="en-US" smtClean="0"/>
              <a:pPr/>
              <a:t>2023-03-10</a:t>
            </a:fld>
            <a:endParaRPr kumimoji="1" lang="ko-KR" altLang="en-US" dirty="0"/>
          </a:p>
        </p:txBody>
      </p:sp>
      <p:sp>
        <p:nvSpPr>
          <p:cNvPr id="18" name="Footer Placeholder 17">
            <a:extLst>
              <a:ext uri="{FF2B5EF4-FFF2-40B4-BE49-F238E27FC236}">
                <a16:creationId xmlns:a16="http://schemas.microsoft.com/office/drawing/2014/main" id="{08B9926A-4B85-7DD2-4C4E-FA4785DC0559}"/>
              </a:ext>
            </a:extLst>
          </p:cNvPr>
          <p:cNvSpPr>
            <a:spLocks noGrp="1"/>
          </p:cNvSpPr>
          <p:nvPr>
            <p:ph type="ftr" sz="quarter" idx="11"/>
          </p:nvPr>
        </p:nvSpPr>
        <p:spPr/>
        <p:txBody>
          <a:bodyPr/>
          <a:lstStyle/>
          <a:p>
            <a:endParaRPr kumimoji="1" lang="ko-KR" altLang="en-US" dirty="0"/>
          </a:p>
        </p:txBody>
      </p:sp>
      <p:sp>
        <p:nvSpPr>
          <p:cNvPr id="19" name="Slide Number Placeholder 18">
            <a:extLst>
              <a:ext uri="{FF2B5EF4-FFF2-40B4-BE49-F238E27FC236}">
                <a16:creationId xmlns:a16="http://schemas.microsoft.com/office/drawing/2014/main" id="{CD9620F7-A5E8-60F2-350A-5B3817DB1713}"/>
              </a:ext>
            </a:extLst>
          </p:cNvPr>
          <p:cNvSpPr>
            <a:spLocks noGrp="1"/>
          </p:cNvSpPr>
          <p:nvPr>
            <p:ph type="sldNum" sz="quarter" idx="12"/>
          </p:nvPr>
        </p:nvSpPr>
        <p:spPr/>
        <p:txBody>
          <a:bodyPr/>
          <a:lstStyle/>
          <a:p>
            <a:fld id="{E9A312BF-63D2-D540-ADA9-6DC63533A88E}" type="slidenum">
              <a:rPr kumimoji="1" lang="ko-KR" altLang="en-US" smtClean="0"/>
              <a:pPr/>
              <a:t>‹#›</a:t>
            </a:fld>
            <a:endParaRPr kumimoji="1" lang="ko-KR" altLang="en-US" dirty="0"/>
          </a:p>
        </p:txBody>
      </p:sp>
      <p:sp>
        <p:nvSpPr>
          <p:cNvPr id="23" name="Text Placeholder 10">
            <a:extLst>
              <a:ext uri="{FF2B5EF4-FFF2-40B4-BE49-F238E27FC236}">
                <a16:creationId xmlns:a16="http://schemas.microsoft.com/office/drawing/2014/main" id="{C169958A-F4DE-0B45-B6E7-80D19FCF20ED}"/>
              </a:ext>
            </a:extLst>
          </p:cNvPr>
          <p:cNvSpPr>
            <a:spLocks noGrp="1"/>
          </p:cNvSpPr>
          <p:nvPr>
            <p:ph type="body" sz="quarter" idx="18"/>
          </p:nvPr>
        </p:nvSpPr>
        <p:spPr>
          <a:xfrm>
            <a:off x="703680" y="3073482"/>
            <a:ext cx="4880135" cy="3091821"/>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285750" indent="-285750">
              <a:buFontTx/>
              <a:buBlip>
                <a:blip r:embed="rId4"/>
              </a:buBlip>
              <a:defRPr sz="1600" b="0" i="0">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24" name="Text Placeholder 10">
            <a:extLst>
              <a:ext uri="{FF2B5EF4-FFF2-40B4-BE49-F238E27FC236}">
                <a16:creationId xmlns:a16="http://schemas.microsoft.com/office/drawing/2014/main" id="{009B0ED6-6DED-4E54-D17E-FE22B6373550}"/>
              </a:ext>
            </a:extLst>
          </p:cNvPr>
          <p:cNvSpPr>
            <a:spLocks noGrp="1"/>
          </p:cNvSpPr>
          <p:nvPr>
            <p:ph type="body" sz="quarter" idx="19"/>
          </p:nvPr>
        </p:nvSpPr>
        <p:spPr>
          <a:xfrm>
            <a:off x="6672064" y="3073482"/>
            <a:ext cx="4690251" cy="3091821"/>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 typeface="Arial" panose="020B0604020202020204" pitchFamily="34" charset="0"/>
              <a:buNone/>
              <a:defRPr sz="16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372178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직사각형 7">
            <a:extLst>
              <a:ext uri="{FF2B5EF4-FFF2-40B4-BE49-F238E27FC236}">
                <a16:creationId xmlns:a16="http://schemas.microsoft.com/office/drawing/2014/main" id="{AFA95246-70EF-4777-11C5-FA0E97FE948F}"/>
              </a:ext>
            </a:extLst>
          </p:cNvPr>
          <p:cNvSpPr/>
          <p:nvPr userDrawn="1"/>
        </p:nvSpPr>
        <p:spPr>
          <a:xfrm>
            <a:off x="0" y="1371600"/>
            <a:ext cx="9408368" cy="4289648"/>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sp>
        <p:nvSpPr>
          <p:cNvPr id="7" name="그림 개체 틀 6">
            <a:extLst>
              <a:ext uri="{FF2B5EF4-FFF2-40B4-BE49-F238E27FC236}">
                <a16:creationId xmlns:a16="http://schemas.microsoft.com/office/drawing/2014/main" id="{F91F6032-289C-5362-ACDB-9A0F5F4E2B51}"/>
              </a:ext>
            </a:extLst>
          </p:cNvPr>
          <p:cNvSpPr>
            <a:spLocks noGrp="1"/>
          </p:cNvSpPr>
          <p:nvPr>
            <p:ph type="pic" sz="quarter" idx="13"/>
          </p:nvPr>
        </p:nvSpPr>
        <p:spPr>
          <a:xfrm>
            <a:off x="6260445" y="833698"/>
            <a:ext cx="5190604" cy="5190604"/>
          </a:xfrm>
          <a:custGeom>
            <a:avLst/>
            <a:gdLst>
              <a:gd name="connsiteX0" fmla="*/ 2322238 w 4692791"/>
              <a:gd name="connsiteY0" fmla="*/ 0 h 4692791"/>
              <a:gd name="connsiteX1" fmla="*/ 2658285 w 4692791"/>
              <a:gd name="connsiteY1" fmla="*/ 139195 h 4692791"/>
              <a:gd name="connsiteX2" fmla="*/ 4553596 w 4692791"/>
              <a:gd name="connsiteY2" fmla="*/ 2034506 h 4692791"/>
              <a:gd name="connsiteX3" fmla="*/ 4553596 w 4692791"/>
              <a:gd name="connsiteY3" fmla="*/ 2706600 h 4692791"/>
              <a:gd name="connsiteX4" fmla="*/ 2706600 w 4692791"/>
              <a:gd name="connsiteY4" fmla="*/ 4553596 h 4692791"/>
              <a:gd name="connsiteX5" fmla="*/ 2034506 w 4692791"/>
              <a:gd name="connsiteY5" fmla="*/ 4553596 h 4692791"/>
              <a:gd name="connsiteX6" fmla="*/ 139195 w 4692791"/>
              <a:gd name="connsiteY6" fmla="*/ 2658285 h 4692791"/>
              <a:gd name="connsiteX7" fmla="*/ 139195 w 4692791"/>
              <a:gd name="connsiteY7" fmla="*/ 1986191 h 4692791"/>
              <a:gd name="connsiteX8" fmla="*/ 1986191 w 4692791"/>
              <a:gd name="connsiteY8" fmla="*/ 139195 h 4692791"/>
              <a:gd name="connsiteX9" fmla="*/ 2322238 w 4692791"/>
              <a:gd name="connsiteY9" fmla="*/ 0 h 469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2791" h="4692791">
                <a:moveTo>
                  <a:pt x="2322238" y="0"/>
                </a:moveTo>
                <a:cubicBezTo>
                  <a:pt x="2443863" y="0"/>
                  <a:pt x="2565488" y="46398"/>
                  <a:pt x="2658285" y="139195"/>
                </a:cubicBezTo>
                <a:lnTo>
                  <a:pt x="4553596" y="2034506"/>
                </a:lnTo>
                <a:cubicBezTo>
                  <a:pt x="4739190" y="2220100"/>
                  <a:pt x="4739190" y="2521006"/>
                  <a:pt x="4553596" y="2706600"/>
                </a:cubicBezTo>
                <a:lnTo>
                  <a:pt x="2706600" y="4553596"/>
                </a:lnTo>
                <a:cubicBezTo>
                  <a:pt x="2521006" y="4739190"/>
                  <a:pt x="2220100" y="4739190"/>
                  <a:pt x="2034506" y="4553596"/>
                </a:cubicBezTo>
                <a:lnTo>
                  <a:pt x="139195" y="2658285"/>
                </a:lnTo>
                <a:cubicBezTo>
                  <a:pt x="-46399" y="2472691"/>
                  <a:pt x="-46399" y="2171785"/>
                  <a:pt x="139195" y="1986191"/>
                </a:cubicBezTo>
                <a:lnTo>
                  <a:pt x="1986191" y="139195"/>
                </a:lnTo>
                <a:cubicBezTo>
                  <a:pt x="2078988" y="46398"/>
                  <a:pt x="2200613" y="0"/>
                  <a:pt x="2322238" y="0"/>
                </a:cubicBezTo>
                <a:close/>
              </a:path>
            </a:pathLst>
          </a:custGeom>
        </p:spPr>
        <p:txBody>
          <a:bodyPr wrap="square">
            <a:noAutofit/>
          </a:bodyPr>
          <a:lstStyle>
            <a:lvl1pPr>
              <a:defRPr b="0" i="0"/>
            </a:lvl1pPr>
          </a:lstStyle>
          <a:p>
            <a:endParaRPr kumimoji="1" lang="x-none" altLang="en-US"/>
          </a:p>
        </p:txBody>
      </p:sp>
      <p:pic>
        <p:nvPicPr>
          <p:cNvPr id="3" name="Picture 2">
            <a:extLst>
              <a:ext uri="{FF2B5EF4-FFF2-40B4-BE49-F238E27FC236}">
                <a16:creationId xmlns:a16="http://schemas.microsoft.com/office/drawing/2014/main" id="{A9BC3658-BED1-C4C0-7BC8-C1C20F2A9594}"/>
              </a:ext>
            </a:extLst>
          </p:cNvPr>
          <p:cNvPicPr>
            <a:picLocks noChangeAspect="1"/>
          </p:cNvPicPr>
          <p:nvPr userDrawn="1"/>
        </p:nvPicPr>
        <p:blipFill>
          <a:blip r:embed="rId2"/>
          <a:stretch>
            <a:fillRect/>
          </a:stretch>
        </p:blipFill>
        <p:spPr>
          <a:xfrm>
            <a:off x="353239" y="339379"/>
            <a:ext cx="954714" cy="494319"/>
          </a:xfrm>
          <a:prstGeom prst="rect">
            <a:avLst/>
          </a:prstGeom>
        </p:spPr>
      </p:pic>
      <p:pic>
        <p:nvPicPr>
          <p:cNvPr id="4" name="Picture 3">
            <a:extLst>
              <a:ext uri="{FF2B5EF4-FFF2-40B4-BE49-F238E27FC236}">
                <a16:creationId xmlns:a16="http://schemas.microsoft.com/office/drawing/2014/main" id="{2F61F986-D25C-6943-D76B-3B4855E587C1}"/>
              </a:ext>
            </a:extLst>
          </p:cNvPr>
          <p:cNvPicPr>
            <a:picLocks noChangeAspect="1"/>
          </p:cNvPicPr>
          <p:nvPr userDrawn="1"/>
        </p:nvPicPr>
        <p:blipFill>
          <a:blip r:embed="rId3">
            <a:alphaModFix amt="35000"/>
          </a:blip>
          <a:stretch>
            <a:fillRect/>
          </a:stretch>
        </p:blipFill>
        <p:spPr>
          <a:xfrm>
            <a:off x="5951984" y="1556792"/>
            <a:ext cx="990600" cy="965200"/>
          </a:xfrm>
          <a:prstGeom prst="rect">
            <a:avLst/>
          </a:prstGeom>
        </p:spPr>
      </p:pic>
      <p:sp>
        <p:nvSpPr>
          <p:cNvPr id="5" name="Date Placeholder 4">
            <a:extLst>
              <a:ext uri="{FF2B5EF4-FFF2-40B4-BE49-F238E27FC236}">
                <a16:creationId xmlns:a16="http://schemas.microsoft.com/office/drawing/2014/main" id="{8E7B7F77-962F-796A-04FA-8ABB0F3AA3E1}"/>
              </a:ext>
            </a:extLst>
          </p:cNvPr>
          <p:cNvSpPr>
            <a:spLocks noGrp="1"/>
          </p:cNvSpPr>
          <p:nvPr>
            <p:ph type="dt" sz="half" idx="14"/>
          </p:nvPr>
        </p:nvSpPr>
        <p:spPr/>
        <p:txBody>
          <a:bodyPr/>
          <a:lstStyle/>
          <a:p>
            <a:fld id="{2272BABE-BBAD-CB46-A741-944DA49A4DC9}" type="datetimeFigureOut">
              <a:rPr kumimoji="1" lang="ko-KR" altLang="en-US" smtClean="0"/>
              <a:pPr/>
              <a:t>2023-03-10</a:t>
            </a:fld>
            <a:endParaRPr kumimoji="1" lang="ko-KR" altLang="en-US" dirty="0"/>
          </a:p>
        </p:txBody>
      </p:sp>
      <p:sp>
        <p:nvSpPr>
          <p:cNvPr id="6" name="Footer Placeholder 5">
            <a:extLst>
              <a:ext uri="{FF2B5EF4-FFF2-40B4-BE49-F238E27FC236}">
                <a16:creationId xmlns:a16="http://schemas.microsoft.com/office/drawing/2014/main" id="{9465DAA3-A672-6EF7-179E-73342C8CFFF1}"/>
              </a:ext>
            </a:extLst>
          </p:cNvPr>
          <p:cNvSpPr>
            <a:spLocks noGrp="1"/>
          </p:cNvSpPr>
          <p:nvPr>
            <p:ph type="ftr" sz="quarter" idx="15"/>
          </p:nvPr>
        </p:nvSpPr>
        <p:spPr/>
        <p:txBody>
          <a:bodyPr/>
          <a:lstStyle/>
          <a:p>
            <a:endParaRPr kumimoji="1" lang="ko-KR" altLang="en-US" dirty="0"/>
          </a:p>
        </p:txBody>
      </p:sp>
      <p:sp>
        <p:nvSpPr>
          <p:cNvPr id="8" name="Slide Number Placeholder 7">
            <a:extLst>
              <a:ext uri="{FF2B5EF4-FFF2-40B4-BE49-F238E27FC236}">
                <a16:creationId xmlns:a16="http://schemas.microsoft.com/office/drawing/2014/main" id="{A9C1DD7F-6F36-1551-A23E-9EB3D6B8734F}"/>
              </a:ext>
            </a:extLst>
          </p:cNvPr>
          <p:cNvSpPr>
            <a:spLocks noGrp="1"/>
          </p:cNvSpPr>
          <p:nvPr>
            <p:ph type="sldNum" sz="quarter" idx="16"/>
          </p:nvPr>
        </p:nvSpPr>
        <p:spPr/>
        <p:txBody>
          <a:bodyPr/>
          <a:lstStyle/>
          <a:p>
            <a:fld id="{E9A312BF-63D2-D540-ADA9-6DC63533A88E}" type="slidenum">
              <a:rPr kumimoji="1" lang="ko-KR" altLang="en-US" smtClean="0"/>
              <a:pPr/>
              <a:t>‹#›</a:t>
            </a:fld>
            <a:endParaRPr kumimoji="1" lang="ko-KR" altLang="en-US" dirty="0"/>
          </a:p>
        </p:txBody>
      </p:sp>
      <p:sp>
        <p:nvSpPr>
          <p:cNvPr id="9" name="Title 8">
            <a:extLst>
              <a:ext uri="{FF2B5EF4-FFF2-40B4-BE49-F238E27FC236}">
                <a16:creationId xmlns:a16="http://schemas.microsoft.com/office/drawing/2014/main" id="{50CD7CEC-32B2-CEF9-7AD9-31CC2DEB7BE5}"/>
              </a:ext>
            </a:extLst>
          </p:cNvPr>
          <p:cNvSpPr>
            <a:spLocks noGrp="1"/>
          </p:cNvSpPr>
          <p:nvPr>
            <p:ph type="title"/>
          </p:nvPr>
        </p:nvSpPr>
        <p:spPr>
          <a:xfrm>
            <a:off x="740951" y="2636912"/>
            <a:ext cx="5283041" cy="2664296"/>
          </a:xfrm>
          <a:prstGeom prst="rect">
            <a:avLst/>
          </a:prstGeom>
        </p:spPr>
        <p:txBody>
          <a:bodyPr>
            <a:normAutofit/>
          </a:bodyPr>
          <a:lstStyle>
            <a:lvl1pPr>
              <a:defRPr sz="3200">
                <a:solidFill>
                  <a:schemeClr val="bg1"/>
                </a:solidFill>
              </a:defRPr>
            </a:lvl1pPr>
          </a:lstStyle>
          <a:p>
            <a:r>
              <a:rPr lang="en-GB" dirty="0"/>
              <a:t>Click to edit Master title style</a:t>
            </a:r>
            <a:endParaRPr lang="x-none" dirty="0"/>
          </a:p>
        </p:txBody>
      </p:sp>
      <p:sp>
        <p:nvSpPr>
          <p:cNvPr id="10" name="Text Placeholder 10">
            <a:extLst>
              <a:ext uri="{FF2B5EF4-FFF2-40B4-BE49-F238E27FC236}">
                <a16:creationId xmlns:a16="http://schemas.microsoft.com/office/drawing/2014/main" id="{2DC7794A-BFA8-697F-8A23-FA1EF56D5882}"/>
              </a:ext>
            </a:extLst>
          </p:cNvPr>
          <p:cNvSpPr>
            <a:spLocks noGrp="1"/>
          </p:cNvSpPr>
          <p:nvPr>
            <p:ph type="body" sz="quarter" idx="19"/>
          </p:nvPr>
        </p:nvSpPr>
        <p:spPr>
          <a:xfrm>
            <a:off x="740951" y="1528800"/>
            <a:ext cx="4690251" cy="99319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 typeface="Arial" panose="020B0604020202020204" pitchFamily="34" charset="0"/>
              <a:buNone/>
              <a:defRPr sz="16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564427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10" name="직사각형 5">
            <a:extLst>
              <a:ext uri="{FF2B5EF4-FFF2-40B4-BE49-F238E27FC236}">
                <a16:creationId xmlns:a16="http://schemas.microsoft.com/office/drawing/2014/main" id="{1074B704-431D-0A4A-C984-0E175432DF90}"/>
              </a:ext>
            </a:extLst>
          </p:cNvPr>
          <p:cNvSpPr/>
          <p:nvPr userDrawn="1"/>
        </p:nvSpPr>
        <p:spPr>
          <a:xfrm>
            <a:off x="1" y="0"/>
            <a:ext cx="6960096" cy="4293096"/>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sp>
        <p:nvSpPr>
          <p:cNvPr id="4" name="그림 개체 틀 5">
            <a:extLst>
              <a:ext uri="{FF2B5EF4-FFF2-40B4-BE49-F238E27FC236}">
                <a16:creationId xmlns:a16="http://schemas.microsoft.com/office/drawing/2014/main" id="{F5B59509-7B76-855F-3C53-F86128B65BCE}"/>
              </a:ext>
            </a:extLst>
          </p:cNvPr>
          <p:cNvSpPr>
            <a:spLocks noGrp="1"/>
          </p:cNvSpPr>
          <p:nvPr>
            <p:ph type="pic" sz="quarter" idx="15"/>
          </p:nvPr>
        </p:nvSpPr>
        <p:spPr>
          <a:xfrm>
            <a:off x="616098" y="1733108"/>
            <a:ext cx="2361019" cy="3391785"/>
          </a:xfrm>
          <a:prstGeom prst="rect">
            <a:avLst/>
          </a:prstGeom>
        </p:spPr>
        <p:txBody>
          <a:bodyPr/>
          <a:lstStyle>
            <a:lvl1pPr>
              <a:defRPr b="0" i="0"/>
            </a:lvl1pPr>
          </a:lstStyle>
          <a:p>
            <a:endParaRPr kumimoji="1" lang="ko-KR" altLang="en-US" dirty="0"/>
          </a:p>
        </p:txBody>
      </p:sp>
      <p:sp>
        <p:nvSpPr>
          <p:cNvPr id="5" name="그림 개체 틀 5">
            <a:extLst>
              <a:ext uri="{FF2B5EF4-FFF2-40B4-BE49-F238E27FC236}">
                <a16:creationId xmlns:a16="http://schemas.microsoft.com/office/drawing/2014/main" id="{21C7ACFF-6F22-E914-3B08-DB12D4D1DDAF}"/>
              </a:ext>
            </a:extLst>
          </p:cNvPr>
          <p:cNvSpPr>
            <a:spLocks noGrp="1"/>
          </p:cNvSpPr>
          <p:nvPr>
            <p:ph type="pic" sz="quarter" idx="16"/>
          </p:nvPr>
        </p:nvSpPr>
        <p:spPr>
          <a:xfrm>
            <a:off x="3356049" y="1733108"/>
            <a:ext cx="2361019" cy="3391785"/>
          </a:xfrm>
          <a:prstGeom prst="rect">
            <a:avLst/>
          </a:prstGeom>
        </p:spPr>
        <p:txBody>
          <a:bodyPr/>
          <a:lstStyle>
            <a:lvl1pPr>
              <a:defRPr b="0" i="0"/>
            </a:lvl1pPr>
          </a:lstStyle>
          <a:p>
            <a:endParaRPr kumimoji="1" lang="ko-KR" altLang="en-US" dirty="0"/>
          </a:p>
        </p:txBody>
      </p:sp>
      <p:sp>
        <p:nvSpPr>
          <p:cNvPr id="6" name="그림 개체 틀 5">
            <a:extLst>
              <a:ext uri="{FF2B5EF4-FFF2-40B4-BE49-F238E27FC236}">
                <a16:creationId xmlns:a16="http://schemas.microsoft.com/office/drawing/2014/main" id="{7A998D84-638C-F59E-A738-021071A5E4FD}"/>
              </a:ext>
            </a:extLst>
          </p:cNvPr>
          <p:cNvSpPr>
            <a:spLocks noGrp="1"/>
          </p:cNvSpPr>
          <p:nvPr>
            <p:ph type="pic" sz="quarter" idx="17"/>
          </p:nvPr>
        </p:nvSpPr>
        <p:spPr>
          <a:xfrm>
            <a:off x="6096000" y="1733108"/>
            <a:ext cx="2361019" cy="3391785"/>
          </a:xfrm>
          <a:prstGeom prst="rect">
            <a:avLst/>
          </a:prstGeom>
        </p:spPr>
        <p:txBody>
          <a:bodyPr/>
          <a:lstStyle>
            <a:lvl1pPr>
              <a:defRPr b="0" i="0"/>
            </a:lvl1pPr>
          </a:lstStyle>
          <a:p>
            <a:endParaRPr kumimoji="1" lang="ko-KR" altLang="en-US" dirty="0"/>
          </a:p>
        </p:txBody>
      </p:sp>
      <p:sp>
        <p:nvSpPr>
          <p:cNvPr id="7" name="Date Placeholder 6">
            <a:extLst>
              <a:ext uri="{FF2B5EF4-FFF2-40B4-BE49-F238E27FC236}">
                <a16:creationId xmlns:a16="http://schemas.microsoft.com/office/drawing/2014/main" id="{F1F83A0F-E54A-10BB-BD28-8DD9250D615F}"/>
              </a:ext>
            </a:extLst>
          </p:cNvPr>
          <p:cNvSpPr>
            <a:spLocks noGrp="1"/>
          </p:cNvSpPr>
          <p:nvPr>
            <p:ph type="dt" sz="half" idx="18"/>
          </p:nvPr>
        </p:nvSpPr>
        <p:spPr/>
        <p:txBody>
          <a:bodyPr/>
          <a:lstStyle/>
          <a:p>
            <a:fld id="{2272BABE-BBAD-CB46-A741-944DA49A4DC9}" type="datetimeFigureOut">
              <a:rPr kumimoji="1" lang="ko-KR" altLang="en-US" smtClean="0"/>
              <a:pPr/>
              <a:t>2023-03-10</a:t>
            </a:fld>
            <a:endParaRPr kumimoji="1" lang="ko-KR" altLang="en-US" dirty="0"/>
          </a:p>
        </p:txBody>
      </p:sp>
      <p:sp>
        <p:nvSpPr>
          <p:cNvPr id="8" name="Footer Placeholder 7">
            <a:extLst>
              <a:ext uri="{FF2B5EF4-FFF2-40B4-BE49-F238E27FC236}">
                <a16:creationId xmlns:a16="http://schemas.microsoft.com/office/drawing/2014/main" id="{5002BED1-AD33-2022-BF13-EA0F68690EC2}"/>
              </a:ext>
            </a:extLst>
          </p:cNvPr>
          <p:cNvSpPr>
            <a:spLocks noGrp="1"/>
          </p:cNvSpPr>
          <p:nvPr>
            <p:ph type="ftr" sz="quarter" idx="19"/>
          </p:nvPr>
        </p:nvSpPr>
        <p:spPr/>
        <p:txBody>
          <a:bodyPr/>
          <a:lstStyle/>
          <a:p>
            <a:endParaRPr kumimoji="1" lang="ko-KR" altLang="en-US" dirty="0"/>
          </a:p>
        </p:txBody>
      </p:sp>
      <p:sp>
        <p:nvSpPr>
          <p:cNvPr id="9" name="Slide Number Placeholder 8">
            <a:extLst>
              <a:ext uri="{FF2B5EF4-FFF2-40B4-BE49-F238E27FC236}">
                <a16:creationId xmlns:a16="http://schemas.microsoft.com/office/drawing/2014/main" id="{6E94FB4A-798A-AF2D-DA6D-CE08285D8BDC}"/>
              </a:ext>
            </a:extLst>
          </p:cNvPr>
          <p:cNvSpPr>
            <a:spLocks noGrp="1"/>
          </p:cNvSpPr>
          <p:nvPr>
            <p:ph type="sldNum" sz="quarter" idx="20"/>
          </p:nvPr>
        </p:nvSpPr>
        <p:spPr/>
        <p:txBody>
          <a:bodyPr/>
          <a:lstStyle/>
          <a:p>
            <a:fld id="{E9A312BF-63D2-D540-ADA9-6DC63533A88E}" type="slidenum">
              <a:rPr kumimoji="1" lang="ko-KR" altLang="en-US" smtClean="0"/>
              <a:pPr/>
              <a:t>‹#›</a:t>
            </a:fld>
            <a:endParaRPr kumimoji="1" lang="ko-KR" altLang="en-US" dirty="0"/>
          </a:p>
        </p:txBody>
      </p:sp>
      <p:pic>
        <p:nvPicPr>
          <p:cNvPr id="11" name="Picture 10">
            <a:extLst>
              <a:ext uri="{FF2B5EF4-FFF2-40B4-BE49-F238E27FC236}">
                <a16:creationId xmlns:a16="http://schemas.microsoft.com/office/drawing/2014/main" id="{C1727523-4B24-FCAF-018F-B849A1849407}"/>
              </a:ext>
            </a:extLst>
          </p:cNvPr>
          <p:cNvPicPr>
            <a:picLocks noChangeAspect="1"/>
          </p:cNvPicPr>
          <p:nvPr userDrawn="1"/>
        </p:nvPicPr>
        <p:blipFill>
          <a:blip r:embed="rId2">
            <a:biLevel thresh="25000"/>
          </a:blip>
          <a:stretch>
            <a:fillRect/>
          </a:stretch>
        </p:blipFill>
        <p:spPr>
          <a:xfrm>
            <a:off x="353239" y="339379"/>
            <a:ext cx="954714" cy="494319"/>
          </a:xfrm>
          <a:prstGeom prst="rect">
            <a:avLst/>
          </a:prstGeom>
          <a:ln>
            <a:noFill/>
          </a:ln>
        </p:spPr>
      </p:pic>
      <p:sp>
        <p:nvSpPr>
          <p:cNvPr id="12" name="Title 15">
            <a:extLst>
              <a:ext uri="{FF2B5EF4-FFF2-40B4-BE49-F238E27FC236}">
                <a16:creationId xmlns:a16="http://schemas.microsoft.com/office/drawing/2014/main" id="{CAE37C08-7EAE-0B98-A4DB-FCBE75F4236C}"/>
              </a:ext>
            </a:extLst>
          </p:cNvPr>
          <p:cNvSpPr>
            <a:spLocks noGrp="1"/>
          </p:cNvSpPr>
          <p:nvPr>
            <p:ph type="title"/>
          </p:nvPr>
        </p:nvSpPr>
        <p:spPr>
          <a:xfrm>
            <a:off x="8688288" y="1733108"/>
            <a:ext cx="2665512" cy="1456765"/>
          </a:xfrm>
          <a:prstGeom prst="rect">
            <a:avLst/>
          </a:prstGeom>
        </p:spPr>
        <p:txBody>
          <a:bodyPr anchor="b">
            <a:normAutofit/>
          </a:bodyPr>
          <a:lstStyle>
            <a:lvl1pPr>
              <a:defRPr sz="3600"/>
            </a:lvl1pPr>
          </a:lstStyle>
          <a:p>
            <a:r>
              <a:rPr lang="en-GB" dirty="0"/>
              <a:t>Click to edit Master title style</a:t>
            </a:r>
            <a:endParaRPr lang="x-none" dirty="0"/>
          </a:p>
        </p:txBody>
      </p:sp>
      <p:sp>
        <p:nvSpPr>
          <p:cNvPr id="13" name="Text Placeholder 10">
            <a:extLst>
              <a:ext uri="{FF2B5EF4-FFF2-40B4-BE49-F238E27FC236}">
                <a16:creationId xmlns:a16="http://schemas.microsoft.com/office/drawing/2014/main" id="{176FC1F9-5F5C-879F-31C9-4D7F6F5368C3}"/>
              </a:ext>
            </a:extLst>
          </p:cNvPr>
          <p:cNvSpPr>
            <a:spLocks noGrp="1"/>
          </p:cNvSpPr>
          <p:nvPr>
            <p:ph type="body" sz="quarter" idx="21"/>
          </p:nvPr>
        </p:nvSpPr>
        <p:spPr>
          <a:xfrm>
            <a:off x="8688288" y="3284983"/>
            <a:ext cx="2665512" cy="2775575"/>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285750" indent="-285750">
              <a:buFontTx/>
              <a:buBlip>
                <a:blip r:embed="rId3"/>
              </a:buBlip>
              <a:defRPr sz="1600" b="0" i="0">
                <a:latin typeface="Calibri Light" panose="020F0302020204030204" pitchFamily="34" charset="0"/>
                <a:cs typeface="Calibri Light" panose="020F0302020204030204" pitchFamily="34" charset="0"/>
              </a:defRPr>
            </a:lvl1pPr>
            <a:lvl2pPr marL="685800" indent="-228600">
              <a:buFontTx/>
              <a:buBlip>
                <a:blip r:embed="rId3"/>
              </a:buBlip>
              <a:defRPr sz="1200" b="0" i="0">
                <a:latin typeface="Calibri Light" panose="020F0302020204030204" pitchFamily="34" charset="0"/>
                <a:cs typeface="Calibri Light" panose="020F0302020204030204" pitchFamily="34" charset="0"/>
              </a:defRPr>
            </a:lvl2pPr>
            <a:lvl3pPr marL="1143000" indent="-228600">
              <a:buFontTx/>
              <a:buBlip>
                <a:blip r:embed="rId3"/>
              </a:buBlip>
              <a:defRPr sz="1100" b="0" i="0">
                <a:latin typeface="Calibri Light" panose="020F0302020204030204" pitchFamily="34" charset="0"/>
                <a:cs typeface="Calibri Light" panose="020F0302020204030204" pitchFamily="34" charset="0"/>
              </a:defRPr>
            </a:lvl3pPr>
            <a:lvl4pPr marL="1600200" indent="-228600">
              <a:buFontTx/>
              <a:buBlip>
                <a:blip r:embed="rId3"/>
              </a:buBlip>
              <a:defRPr sz="1100" b="0" i="0">
                <a:latin typeface="Calibri Light" panose="020F0302020204030204" pitchFamily="34" charset="0"/>
                <a:cs typeface="Calibri Light" panose="020F0302020204030204" pitchFamily="34" charset="0"/>
              </a:defRPr>
            </a:lvl4pPr>
            <a:lvl5pPr marL="2057400" indent="-228600">
              <a:buFontTx/>
              <a:buBlip>
                <a:blip r:embed="rId3"/>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pic>
        <p:nvPicPr>
          <p:cNvPr id="14" name="Picture 13">
            <a:extLst>
              <a:ext uri="{FF2B5EF4-FFF2-40B4-BE49-F238E27FC236}">
                <a16:creationId xmlns:a16="http://schemas.microsoft.com/office/drawing/2014/main" id="{934E65AB-514E-B0AB-E4AB-BD934AE5852D}"/>
              </a:ext>
            </a:extLst>
          </p:cNvPr>
          <p:cNvPicPr>
            <a:picLocks noChangeAspect="1"/>
          </p:cNvPicPr>
          <p:nvPr userDrawn="1"/>
        </p:nvPicPr>
        <p:blipFill>
          <a:blip r:embed="rId4">
            <a:alphaModFix amt="35000"/>
          </a:blip>
          <a:stretch>
            <a:fillRect/>
          </a:stretch>
        </p:blipFill>
        <p:spPr>
          <a:xfrm>
            <a:off x="1919536" y="689250"/>
            <a:ext cx="990600" cy="965200"/>
          </a:xfrm>
          <a:prstGeom prst="rect">
            <a:avLst/>
          </a:prstGeom>
        </p:spPr>
      </p:pic>
      <p:sp>
        <p:nvSpPr>
          <p:cNvPr id="15" name="Text Placeholder 10">
            <a:extLst>
              <a:ext uri="{FF2B5EF4-FFF2-40B4-BE49-F238E27FC236}">
                <a16:creationId xmlns:a16="http://schemas.microsoft.com/office/drawing/2014/main" id="{80B3EF24-F2FF-5567-3478-F28472F6F6B6}"/>
              </a:ext>
            </a:extLst>
          </p:cNvPr>
          <p:cNvSpPr>
            <a:spLocks noGrp="1"/>
          </p:cNvSpPr>
          <p:nvPr>
            <p:ph type="body" sz="quarter" idx="22"/>
          </p:nvPr>
        </p:nvSpPr>
        <p:spPr>
          <a:xfrm>
            <a:off x="6096000" y="5329703"/>
            <a:ext cx="2361019" cy="730855"/>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cap="all" baseline="0">
                <a:latin typeface="Calibri Light" panose="020F0302020204030204" pitchFamily="34" charset="0"/>
                <a:cs typeface="Calibri Light" panose="020F0302020204030204" pitchFamily="34" charset="0"/>
              </a:defRPr>
            </a:lvl1pPr>
            <a:lvl2pPr marL="685800" indent="-228600">
              <a:buFontTx/>
              <a:buBlip>
                <a:blip r:embed="rId3"/>
              </a:buBlip>
              <a:defRPr sz="1200" b="0" i="0">
                <a:latin typeface="Calibri Light" panose="020F0302020204030204" pitchFamily="34" charset="0"/>
                <a:cs typeface="Calibri Light" panose="020F0302020204030204" pitchFamily="34" charset="0"/>
              </a:defRPr>
            </a:lvl2pPr>
            <a:lvl3pPr marL="1143000" indent="-228600">
              <a:buFontTx/>
              <a:buBlip>
                <a:blip r:embed="rId3"/>
              </a:buBlip>
              <a:defRPr sz="1100" b="0" i="0">
                <a:latin typeface="Calibri Light" panose="020F0302020204030204" pitchFamily="34" charset="0"/>
                <a:cs typeface="Calibri Light" panose="020F0302020204030204" pitchFamily="34" charset="0"/>
              </a:defRPr>
            </a:lvl3pPr>
            <a:lvl4pPr marL="1600200" indent="-228600">
              <a:buFontTx/>
              <a:buBlip>
                <a:blip r:embed="rId3"/>
              </a:buBlip>
              <a:defRPr sz="1100" b="0" i="0">
                <a:latin typeface="Calibri Light" panose="020F0302020204030204" pitchFamily="34" charset="0"/>
                <a:cs typeface="Calibri Light" panose="020F0302020204030204" pitchFamily="34" charset="0"/>
              </a:defRPr>
            </a:lvl4pPr>
            <a:lvl5pPr marL="2057400" indent="-228600">
              <a:buFontTx/>
              <a:buBlip>
                <a:blip r:embed="rId3"/>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endParaRPr lang="x-none" dirty="0"/>
          </a:p>
        </p:txBody>
      </p:sp>
      <p:sp>
        <p:nvSpPr>
          <p:cNvPr id="16" name="Text Placeholder 10">
            <a:extLst>
              <a:ext uri="{FF2B5EF4-FFF2-40B4-BE49-F238E27FC236}">
                <a16:creationId xmlns:a16="http://schemas.microsoft.com/office/drawing/2014/main" id="{316B3F25-CC57-D7C0-F1FB-84A80795DEA3}"/>
              </a:ext>
            </a:extLst>
          </p:cNvPr>
          <p:cNvSpPr>
            <a:spLocks noGrp="1"/>
          </p:cNvSpPr>
          <p:nvPr>
            <p:ph type="body" sz="quarter" idx="23"/>
          </p:nvPr>
        </p:nvSpPr>
        <p:spPr>
          <a:xfrm>
            <a:off x="3360751" y="5329703"/>
            <a:ext cx="2361019" cy="730855"/>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cap="all" baseline="0">
                <a:latin typeface="Calibri Light" panose="020F0302020204030204" pitchFamily="34" charset="0"/>
                <a:cs typeface="Calibri Light" panose="020F0302020204030204" pitchFamily="34" charset="0"/>
              </a:defRPr>
            </a:lvl1pPr>
            <a:lvl2pPr marL="685800" indent="-228600">
              <a:buFontTx/>
              <a:buBlip>
                <a:blip r:embed="rId3"/>
              </a:buBlip>
              <a:defRPr sz="1200" b="0" i="0">
                <a:latin typeface="Calibri Light" panose="020F0302020204030204" pitchFamily="34" charset="0"/>
                <a:cs typeface="Calibri Light" panose="020F0302020204030204" pitchFamily="34" charset="0"/>
              </a:defRPr>
            </a:lvl2pPr>
            <a:lvl3pPr marL="1143000" indent="-228600">
              <a:buFontTx/>
              <a:buBlip>
                <a:blip r:embed="rId3"/>
              </a:buBlip>
              <a:defRPr sz="1100" b="0" i="0">
                <a:latin typeface="Calibri Light" panose="020F0302020204030204" pitchFamily="34" charset="0"/>
                <a:cs typeface="Calibri Light" panose="020F0302020204030204" pitchFamily="34" charset="0"/>
              </a:defRPr>
            </a:lvl3pPr>
            <a:lvl4pPr marL="1600200" indent="-228600">
              <a:buFontTx/>
              <a:buBlip>
                <a:blip r:embed="rId3"/>
              </a:buBlip>
              <a:defRPr sz="1100" b="0" i="0">
                <a:latin typeface="Calibri Light" panose="020F0302020204030204" pitchFamily="34" charset="0"/>
                <a:cs typeface="Calibri Light" panose="020F0302020204030204" pitchFamily="34" charset="0"/>
              </a:defRPr>
            </a:lvl4pPr>
            <a:lvl5pPr marL="2057400" indent="-228600">
              <a:buFontTx/>
              <a:buBlip>
                <a:blip r:embed="rId3"/>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endParaRPr lang="x-none" dirty="0"/>
          </a:p>
        </p:txBody>
      </p:sp>
      <p:sp>
        <p:nvSpPr>
          <p:cNvPr id="17" name="Text Placeholder 10">
            <a:extLst>
              <a:ext uri="{FF2B5EF4-FFF2-40B4-BE49-F238E27FC236}">
                <a16:creationId xmlns:a16="http://schemas.microsoft.com/office/drawing/2014/main" id="{BBFF3179-FA93-C32C-5F87-0B430AC66AE1}"/>
              </a:ext>
            </a:extLst>
          </p:cNvPr>
          <p:cNvSpPr>
            <a:spLocks noGrp="1"/>
          </p:cNvSpPr>
          <p:nvPr>
            <p:ph type="body" sz="quarter" idx="24"/>
          </p:nvPr>
        </p:nvSpPr>
        <p:spPr>
          <a:xfrm>
            <a:off x="625503" y="5329703"/>
            <a:ext cx="2361019" cy="730855"/>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400" b="0" i="0" cap="all" baseline="0">
                <a:latin typeface="Calibri Light" panose="020F0302020204030204" pitchFamily="34" charset="0"/>
                <a:cs typeface="Calibri Light" panose="020F0302020204030204" pitchFamily="34" charset="0"/>
              </a:defRPr>
            </a:lvl1pPr>
            <a:lvl2pPr marL="685800" indent="-228600">
              <a:buFontTx/>
              <a:buBlip>
                <a:blip r:embed="rId3"/>
              </a:buBlip>
              <a:defRPr sz="1200" b="0" i="0">
                <a:latin typeface="Calibri Light" panose="020F0302020204030204" pitchFamily="34" charset="0"/>
                <a:cs typeface="Calibri Light" panose="020F0302020204030204" pitchFamily="34" charset="0"/>
              </a:defRPr>
            </a:lvl2pPr>
            <a:lvl3pPr marL="1143000" indent="-228600">
              <a:buFontTx/>
              <a:buBlip>
                <a:blip r:embed="rId3"/>
              </a:buBlip>
              <a:defRPr sz="1100" b="0" i="0">
                <a:latin typeface="Calibri Light" panose="020F0302020204030204" pitchFamily="34" charset="0"/>
                <a:cs typeface="Calibri Light" panose="020F0302020204030204" pitchFamily="34" charset="0"/>
              </a:defRPr>
            </a:lvl3pPr>
            <a:lvl4pPr marL="1600200" indent="-228600">
              <a:buFontTx/>
              <a:buBlip>
                <a:blip r:embed="rId3"/>
              </a:buBlip>
              <a:defRPr sz="1100" b="0" i="0">
                <a:latin typeface="Calibri Light" panose="020F0302020204030204" pitchFamily="34" charset="0"/>
                <a:cs typeface="Calibri Light" panose="020F0302020204030204" pitchFamily="34" charset="0"/>
              </a:defRPr>
            </a:lvl4pPr>
            <a:lvl5pPr marL="2057400" indent="-228600">
              <a:buFontTx/>
              <a:buBlip>
                <a:blip r:embed="rId3"/>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endParaRPr lang="x-none" dirty="0"/>
          </a:p>
        </p:txBody>
      </p:sp>
    </p:spTree>
    <p:extLst>
      <p:ext uri="{BB962C8B-B14F-4D97-AF65-F5344CB8AC3E}">
        <p14:creationId xmlns:p14="http://schemas.microsoft.com/office/powerpoint/2010/main" val="406362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3" name="직사각형 5">
            <a:extLst>
              <a:ext uri="{FF2B5EF4-FFF2-40B4-BE49-F238E27FC236}">
                <a16:creationId xmlns:a16="http://schemas.microsoft.com/office/drawing/2014/main" id="{958BBEEF-5414-CC77-A762-104D270D4601}"/>
              </a:ext>
            </a:extLst>
          </p:cNvPr>
          <p:cNvSpPr/>
          <p:nvPr userDrawn="1"/>
        </p:nvSpPr>
        <p:spPr>
          <a:xfrm>
            <a:off x="1" y="0"/>
            <a:ext cx="2892056" cy="6858000"/>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sp>
        <p:nvSpPr>
          <p:cNvPr id="5" name="그림 개체 틀 5">
            <a:extLst>
              <a:ext uri="{FF2B5EF4-FFF2-40B4-BE49-F238E27FC236}">
                <a16:creationId xmlns:a16="http://schemas.microsoft.com/office/drawing/2014/main" id="{60B66CFF-4012-DD42-9A32-317487EA7C11}"/>
              </a:ext>
            </a:extLst>
          </p:cNvPr>
          <p:cNvSpPr>
            <a:spLocks noGrp="1"/>
          </p:cNvSpPr>
          <p:nvPr>
            <p:ph type="pic" sz="quarter" idx="12"/>
          </p:nvPr>
        </p:nvSpPr>
        <p:spPr>
          <a:xfrm>
            <a:off x="1" y="3429000"/>
            <a:ext cx="2892056" cy="3429000"/>
          </a:xfrm>
          <a:prstGeom prst="rect">
            <a:avLst/>
          </a:prstGeom>
        </p:spPr>
        <p:txBody>
          <a:bodyPr/>
          <a:lstStyle>
            <a:lvl1pPr>
              <a:defRPr b="0" i="0"/>
            </a:lvl1pPr>
          </a:lstStyle>
          <a:p>
            <a:endParaRPr kumimoji="1" lang="ko-KR" altLang="en-US" dirty="0"/>
          </a:p>
        </p:txBody>
      </p:sp>
      <p:sp>
        <p:nvSpPr>
          <p:cNvPr id="2" name="그림 개체 틀 5">
            <a:extLst>
              <a:ext uri="{FF2B5EF4-FFF2-40B4-BE49-F238E27FC236}">
                <a16:creationId xmlns:a16="http://schemas.microsoft.com/office/drawing/2014/main" id="{9B24ED06-4A70-6BF0-797F-E443F6383A70}"/>
              </a:ext>
            </a:extLst>
          </p:cNvPr>
          <p:cNvSpPr>
            <a:spLocks noGrp="1"/>
          </p:cNvSpPr>
          <p:nvPr>
            <p:ph type="pic" sz="quarter" idx="13"/>
          </p:nvPr>
        </p:nvSpPr>
        <p:spPr>
          <a:xfrm>
            <a:off x="8250865" y="0"/>
            <a:ext cx="3941135" cy="6858000"/>
          </a:xfrm>
          <a:prstGeom prst="rect">
            <a:avLst/>
          </a:prstGeom>
        </p:spPr>
        <p:txBody>
          <a:bodyPr/>
          <a:lstStyle>
            <a:lvl1pPr>
              <a:defRPr b="0" i="0"/>
            </a:lvl1pPr>
          </a:lstStyle>
          <a:p>
            <a:endParaRPr kumimoji="1" lang="ko-KR" altLang="en-US" dirty="0"/>
          </a:p>
        </p:txBody>
      </p:sp>
      <p:pic>
        <p:nvPicPr>
          <p:cNvPr id="4" name="Picture 3">
            <a:extLst>
              <a:ext uri="{FF2B5EF4-FFF2-40B4-BE49-F238E27FC236}">
                <a16:creationId xmlns:a16="http://schemas.microsoft.com/office/drawing/2014/main" id="{8AE427AA-A111-E74F-4255-55428E8E4FAD}"/>
              </a:ext>
            </a:extLst>
          </p:cNvPr>
          <p:cNvPicPr>
            <a:picLocks noChangeAspect="1"/>
          </p:cNvPicPr>
          <p:nvPr userDrawn="1"/>
        </p:nvPicPr>
        <p:blipFill>
          <a:blip r:embed="rId2">
            <a:biLevel thresh="25000"/>
          </a:blip>
          <a:stretch>
            <a:fillRect/>
          </a:stretch>
        </p:blipFill>
        <p:spPr>
          <a:xfrm>
            <a:off x="353239" y="339379"/>
            <a:ext cx="954714" cy="494319"/>
          </a:xfrm>
          <a:prstGeom prst="rect">
            <a:avLst/>
          </a:prstGeom>
          <a:ln>
            <a:noFill/>
          </a:ln>
        </p:spPr>
      </p:pic>
      <p:sp>
        <p:nvSpPr>
          <p:cNvPr id="6" name="Title 15">
            <a:extLst>
              <a:ext uri="{FF2B5EF4-FFF2-40B4-BE49-F238E27FC236}">
                <a16:creationId xmlns:a16="http://schemas.microsoft.com/office/drawing/2014/main" id="{059F4CF6-763D-F7FF-04E7-861AB8D929C7}"/>
              </a:ext>
            </a:extLst>
          </p:cNvPr>
          <p:cNvSpPr>
            <a:spLocks noGrp="1"/>
          </p:cNvSpPr>
          <p:nvPr>
            <p:ph type="title"/>
          </p:nvPr>
        </p:nvSpPr>
        <p:spPr>
          <a:xfrm>
            <a:off x="3242320" y="3444241"/>
            <a:ext cx="4725888" cy="1136888"/>
          </a:xfrm>
          <a:prstGeom prst="rect">
            <a:avLst/>
          </a:prstGeom>
        </p:spPr>
        <p:txBody>
          <a:bodyPr anchor="t">
            <a:normAutofit/>
          </a:bodyPr>
          <a:lstStyle>
            <a:lvl1pPr>
              <a:defRPr sz="3600"/>
            </a:lvl1pPr>
          </a:lstStyle>
          <a:p>
            <a:r>
              <a:rPr lang="en-GB" dirty="0"/>
              <a:t>Click to edit Master title style</a:t>
            </a:r>
            <a:endParaRPr lang="x-none" dirty="0"/>
          </a:p>
        </p:txBody>
      </p:sp>
      <p:sp>
        <p:nvSpPr>
          <p:cNvPr id="7" name="Text Placeholder 10">
            <a:extLst>
              <a:ext uri="{FF2B5EF4-FFF2-40B4-BE49-F238E27FC236}">
                <a16:creationId xmlns:a16="http://schemas.microsoft.com/office/drawing/2014/main" id="{CACA8121-7CE6-8AC9-558A-92CCAD2EBE68}"/>
              </a:ext>
            </a:extLst>
          </p:cNvPr>
          <p:cNvSpPr>
            <a:spLocks noGrp="1"/>
          </p:cNvSpPr>
          <p:nvPr>
            <p:ph type="body" sz="quarter" idx="18"/>
          </p:nvPr>
        </p:nvSpPr>
        <p:spPr>
          <a:xfrm>
            <a:off x="3253698" y="4725144"/>
            <a:ext cx="4714510" cy="1494681"/>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285750" indent="-285750">
              <a:buFontTx/>
              <a:buBlip>
                <a:blip r:embed="rId3"/>
              </a:buBlip>
              <a:defRPr sz="1600" b="0" i="0">
                <a:latin typeface="Calibri Light" panose="020F0302020204030204" pitchFamily="34" charset="0"/>
                <a:cs typeface="Calibri Light" panose="020F0302020204030204" pitchFamily="34" charset="0"/>
              </a:defRPr>
            </a:lvl1pPr>
            <a:lvl2pPr marL="685800" indent="-228600">
              <a:buFontTx/>
              <a:buBlip>
                <a:blip r:embed="rId3"/>
              </a:buBlip>
              <a:defRPr sz="1200" b="0" i="0">
                <a:latin typeface="Calibri Light" panose="020F0302020204030204" pitchFamily="34" charset="0"/>
                <a:cs typeface="Calibri Light" panose="020F0302020204030204" pitchFamily="34" charset="0"/>
              </a:defRPr>
            </a:lvl2pPr>
            <a:lvl3pPr marL="1143000" indent="-228600">
              <a:buFontTx/>
              <a:buBlip>
                <a:blip r:embed="rId3"/>
              </a:buBlip>
              <a:defRPr sz="1100" b="0" i="0">
                <a:latin typeface="Calibri Light" panose="020F0302020204030204" pitchFamily="34" charset="0"/>
                <a:cs typeface="Calibri Light" panose="020F0302020204030204" pitchFamily="34" charset="0"/>
              </a:defRPr>
            </a:lvl3pPr>
            <a:lvl4pPr marL="1600200" indent="-228600">
              <a:buFontTx/>
              <a:buBlip>
                <a:blip r:embed="rId3"/>
              </a:buBlip>
              <a:defRPr sz="1100" b="0" i="0">
                <a:latin typeface="Calibri Light" panose="020F0302020204030204" pitchFamily="34" charset="0"/>
                <a:cs typeface="Calibri Light" panose="020F0302020204030204" pitchFamily="34" charset="0"/>
              </a:defRPr>
            </a:lvl4pPr>
            <a:lvl5pPr marL="2057400" indent="-228600">
              <a:buFontTx/>
              <a:buBlip>
                <a:blip r:embed="rId3"/>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pic>
        <p:nvPicPr>
          <p:cNvPr id="8" name="Picture 7">
            <a:extLst>
              <a:ext uri="{FF2B5EF4-FFF2-40B4-BE49-F238E27FC236}">
                <a16:creationId xmlns:a16="http://schemas.microsoft.com/office/drawing/2014/main" id="{1BDC2A7C-29D3-6C86-4CDD-192FC7FA4890}"/>
              </a:ext>
            </a:extLst>
          </p:cNvPr>
          <p:cNvPicPr>
            <a:picLocks noChangeAspect="1"/>
          </p:cNvPicPr>
          <p:nvPr userDrawn="1"/>
        </p:nvPicPr>
        <p:blipFill>
          <a:blip r:embed="rId4">
            <a:alphaModFix amt="35000"/>
          </a:blip>
          <a:stretch>
            <a:fillRect/>
          </a:stretch>
        </p:blipFill>
        <p:spPr>
          <a:xfrm>
            <a:off x="7072652" y="732131"/>
            <a:ext cx="990600" cy="965200"/>
          </a:xfrm>
          <a:prstGeom prst="rect">
            <a:avLst/>
          </a:prstGeom>
        </p:spPr>
      </p:pic>
      <p:sp>
        <p:nvSpPr>
          <p:cNvPr id="9" name="Date Placeholder 8">
            <a:extLst>
              <a:ext uri="{FF2B5EF4-FFF2-40B4-BE49-F238E27FC236}">
                <a16:creationId xmlns:a16="http://schemas.microsoft.com/office/drawing/2014/main" id="{4DCB4D9C-471D-7BE4-F0AE-339B934609E8}"/>
              </a:ext>
            </a:extLst>
          </p:cNvPr>
          <p:cNvSpPr>
            <a:spLocks noGrp="1"/>
          </p:cNvSpPr>
          <p:nvPr>
            <p:ph type="dt" sz="half" idx="19"/>
          </p:nvPr>
        </p:nvSpPr>
        <p:spPr/>
        <p:txBody>
          <a:bodyPr/>
          <a:lstStyle/>
          <a:p>
            <a:fld id="{2272BABE-BBAD-CB46-A741-944DA49A4DC9}" type="datetimeFigureOut">
              <a:rPr kumimoji="1" lang="ko-KR" altLang="en-US" smtClean="0"/>
              <a:pPr/>
              <a:t>2023-03-10</a:t>
            </a:fld>
            <a:endParaRPr kumimoji="1" lang="ko-KR" altLang="en-US" dirty="0"/>
          </a:p>
        </p:txBody>
      </p:sp>
      <p:sp>
        <p:nvSpPr>
          <p:cNvPr id="10" name="Footer Placeholder 9">
            <a:extLst>
              <a:ext uri="{FF2B5EF4-FFF2-40B4-BE49-F238E27FC236}">
                <a16:creationId xmlns:a16="http://schemas.microsoft.com/office/drawing/2014/main" id="{248D2E80-DA43-F024-E7A5-38F5D1985ACE}"/>
              </a:ext>
            </a:extLst>
          </p:cNvPr>
          <p:cNvSpPr>
            <a:spLocks noGrp="1"/>
          </p:cNvSpPr>
          <p:nvPr>
            <p:ph type="ftr" sz="quarter" idx="20"/>
          </p:nvPr>
        </p:nvSpPr>
        <p:spPr/>
        <p:txBody>
          <a:bodyPr/>
          <a:lstStyle/>
          <a:p>
            <a:endParaRPr kumimoji="1" lang="ko-KR" altLang="en-US" dirty="0"/>
          </a:p>
        </p:txBody>
      </p:sp>
      <p:sp>
        <p:nvSpPr>
          <p:cNvPr id="11" name="Slide Number Placeholder 10">
            <a:extLst>
              <a:ext uri="{FF2B5EF4-FFF2-40B4-BE49-F238E27FC236}">
                <a16:creationId xmlns:a16="http://schemas.microsoft.com/office/drawing/2014/main" id="{8A92A533-8473-C6FE-3E2C-64FD95384E77}"/>
              </a:ext>
            </a:extLst>
          </p:cNvPr>
          <p:cNvSpPr>
            <a:spLocks noGrp="1"/>
          </p:cNvSpPr>
          <p:nvPr>
            <p:ph type="sldNum" sz="quarter" idx="21"/>
          </p:nvPr>
        </p:nvSpPr>
        <p:spPr/>
        <p:txBody>
          <a:bodyPr/>
          <a:lstStyle/>
          <a:p>
            <a:fld id="{E9A312BF-63D2-D540-ADA9-6DC63533A88E}" type="slidenum">
              <a:rPr kumimoji="1" lang="ko-KR" altLang="en-US" smtClean="0"/>
              <a:pPr/>
              <a:t>‹#›</a:t>
            </a:fld>
            <a:endParaRPr kumimoji="1" lang="ko-KR" altLang="en-US" dirty="0"/>
          </a:p>
        </p:txBody>
      </p:sp>
      <p:sp>
        <p:nvSpPr>
          <p:cNvPr id="12" name="Text Placeholder 10">
            <a:extLst>
              <a:ext uri="{FF2B5EF4-FFF2-40B4-BE49-F238E27FC236}">
                <a16:creationId xmlns:a16="http://schemas.microsoft.com/office/drawing/2014/main" id="{309C1EF0-9346-6703-6A83-FE3491052638}"/>
              </a:ext>
            </a:extLst>
          </p:cNvPr>
          <p:cNvSpPr>
            <a:spLocks noGrp="1"/>
          </p:cNvSpPr>
          <p:nvPr>
            <p:ph type="body" sz="quarter" idx="22"/>
          </p:nvPr>
        </p:nvSpPr>
        <p:spPr>
          <a:xfrm>
            <a:off x="3253698" y="1841346"/>
            <a:ext cx="4714510" cy="1083598"/>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bg1">
                    <a:lumMod val="65000"/>
                  </a:schemeClr>
                </a:solidFill>
                <a:latin typeface="Calibri Light" panose="020F0302020204030204" pitchFamily="34" charset="0"/>
                <a:cs typeface="Calibri Light" panose="020F0302020204030204" pitchFamily="34" charset="0"/>
              </a:defRPr>
            </a:lvl1pPr>
            <a:lvl2pPr marL="685800" indent="-228600">
              <a:buFontTx/>
              <a:buBlip>
                <a:blip r:embed="rId3"/>
              </a:buBlip>
              <a:defRPr sz="1200" b="0" i="0">
                <a:latin typeface="Calibri Light" panose="020F0302020204030204" pitchFamily="34" charset="0"/>
                <a:cs typeface="Calibri Light" panose="020F0302020204030204" pitchFamily="34" charset="0"/>
              </a:defRPr>
            </a:lvl2pPr>
            <a:lvl3pPr marL="1143000" indent="-228600">
              <a:buFontTx/>
              <a:buBlip>
                <a:blip r:embed="rId3"/>
              </a:buBlip>
              <a:defRPr sz="1100" b="0" i="0">
                <a:latin typeface="Calibri Light" panose="020F0302020204030204" pitchFamily="34" charset="0"/>
                <a:cs typeface="Calibri Light" panose="020F0302020204030204" pitchFamily="34" charset="0"/>
              </a:defRPr>
            </a:lvl3pPr>
            <a:lvl4pPr marL="1600200" indent="-228600">
              <a:buFontTx/>
              <a:buBlip>
                <a:blip r:embed="rId3"/>
              </a:buBlip>
              <a:defRPr sz="1100" b="0" i="0">
                <a:latin typeface="Calibri Light" panose="020F0302020204030204" pitchFamily="34" charset="0"/>
                <a:cs typeface="Calibri Light" panose="020F0302020204030204" pitchFamily="34" charset="0"/>
              </a:defRPr>
            </a:lvl4pPr>
            <a:lvl5pPr marL="2057400" indent="-228600">
              <a:buFontTx/>
              <a:buBlip>
                <a:blip r:embed="rId3"/>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D93B6D1C-AE78-A385-280C-2ACDAA3AC9D7}"/>
              </a:ext>
            </a:extLst>
          </p:cNvPr>
          <p:cNvSpPr>
            <a:spLocks noGrp="1"/>
          </p:cNvSpPr>
          <p:nvPr>
            <p:ph type="body" sz="quarter" idx="23"/>
          </p:nvPr>
        </p:nvSpPr>
        <p:spPr>
          <a:xfrm>
            <a:off x="353239" y="1841346"/>
            <a:ext cx="2199787" cy="1083598"/>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3"/>
              </a:buBlip>
              <a:defRPr sz="1200" b="0" i="0">
                <a:latin typeface="Calibri Light" panose="020F0302020204030204" pitchFamily="34" charset="0"/>
                <a:cs typeface="Calibri Light" panose="020F0302020204030204" pitchFamily="34" charset="0"/>
              </a:defRPr>
            </a:lvl2pPr>
            <a:lvl3pPr marL="1143000" indent="-228600">
              <a:buFontTx/>
              <a:buBlip>
                <a:blip r:embed="rId3"/>
              </a:buBlip>
              <a:defRPr sz="1100" b="0" i="0">
                <a:latin typeface="Calibri Light" panose="020F0302020204030204" pitchFamily="34" charset="0"/>
                <a:cs typeface="Calibri Light" panose="020F0302020204030204" pitchFamily="34" charset="0"/>
              </a:defRPr>
            </a:lvl3pPr>
            <a:lvl4pPr marL="1600200" indent="-228600">
              <a:buFontTx/>
              <a:buBlip>
                <a:blip r:embed="rId3"/>
              </a:buBlip>
              <a:defRPr sz="1100" b="0" i="0">
                <a:latin typeface="Calibri Light" panose="020F0302020204030204" pitchFamily="34" charset="0"/>
                <a:cs typeface="Calibri Light" panose="020F0302020204030204" pitchFamily="34" charset="0"/>
              </a:defRPr>
            </a:lvl4pPr>
            <a:lvl5pPr marL="2057400" indent="-228600">
              <a:buFontTx/>
              <a:buBlip>
                <a:blip r:embed="rId3"/>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88607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그림 개체 틀 5">
            <a:extLst>
              <a:ext uri="{FF2B5EF4-FFF2-40B4-BE49-F238E27FC236}">
                <a16:creationId xmlns:a16="http://schemas.microsoft.com/office/drawing/2014/main" id="{BF79241E-E0E8-CB4C-B166-18BA6205D453}"/>
              </a:ext>
            </a:extLst>
          </p:cNvPr>
          <p:cNvSpPr>
            <a:spLocks noGrp="1"/>
          </p:cNvSpPr>
          <p:nvPr>
            <p:ph type="pic" sz="quarter" idx="13"/>
          </p:nvPr>
        </p:nvSpPr>
        <p:spPr>
          <a:xfrm>
            <a:off x="3954226" y="0"/>
            <a:ext cx="4283549" cy="6858000"/>
          </a:xfrm>
          <a:prstGeom prst="rect">
            <a:avLst/>
          </a:prstGeom>
        </p:spPr>
        <p:txBody>
          <a:bodyPr/>
          <a:lstStyle>
            <a:lvl1pPr>
              <a:defRPr b="0" i="0"/>
            </a:lvl1pPr>
          </a:lstStyle>
          <a:p>
            <a:endParaRPr kumimoji="1" lang="ko-KR" altLang="en-US" dirty="0"/>
          </a:p>
        </p:txBody>
      </p:sp>
      <p:pic>
        <p:nvPicPr>
          <p:cNvPr id="3" name="Picture 2">
            <a:extLst>
              <a:ext uri="{FF2B5EF4-FFF2-40B4-BE49-F238E27FC236}">
                <a16:creationId xmlns:a16="http://schemas.microsoft.com/office/drawing/2014/main" id="{3036C0B8-B766-6E6A-1800-FEFA56196BB5}"/>
              </a:ext>
            </a:extLst>
          </p:cNvPr>
          <p:cNvPicPr>
            <a:picLocks noChangeAspect="1"/>
          </p:cNvPicPr>
          <p:nvPr userDrawn="1"/>
        </p:nvPicPr>
        <p:blipFill>
          <a:blip r:embed="rId2"/>
          <a:stretch>
            <a:fillRect/>
          </a:stretch>
        </p:blipFill>
        <p:spPr>
          <a:xfrm>
            <a:off x="353239" y="339379"/>
            <a:ext cx="954714" cy="494319"/>
          </a:xfrm>
          <a:prstGeom prst="rect">
            <a:avLst/>
          </a:prstGeom>
        </p:spPr>
      </p:pic>
      <p:sp>
        <p:nvSpPr>
          <p:cNvPr id="2" name="직사각형 7">
            <a:extLst>
              <a:ext uri="{FF2B5EF4-FFF2-40B4-BE49-F238E27FC236}">
                <a16:creationId xmlns:a16="http://schemas.microsoft.com/office/drawing/2014/main" id="{A9AAB3B1-1D4E-FCB1-7A64-AA2A769EBE02}"/>
              </a:ext>
            </a:extLst>
          </p:cNvPr>
          <p:cNvSpPr/>
          <p:nvPr userDrawn="1"/>
        </p:nvSpPr>
        <p:spPr>
          <a:xfrm>
            <a:off x="353238" y="3717032"/>
            <a:ext cx="3600987" cy="3140967"/>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pic>
        <p:nvPicPr>
          <p:cNvPr id="5" name="Picture 4">
            <a:extLst>
              <a:ext uri="{FF2B5EF4-FFF2-40B4-BE49-F238E27FC236}">
                <a16:creationId xmlns:a16="http://schemas.microsoft.com/office/drawing/2014/main" id="{39224504-D75C-6D51-9946-C84D9A7AEB85}"/>
              </a:ext>
            </a:extLst>
          </p:cNvPr>
          <p:cNvPicPr>
            <a:picLocks noChangeAspect="1"/>
          </p:cNvPicPr>
          <p:nvPr userDrawn="1"/>
        </p:nvPicPr>
        <p:blipFill>
          <a:blip r:embed="rId3">
            <a:alphaModFix amt="35000"/>
          </a:blip>
          <a:stretch>
            <a:fillRect/>
          </a:stretch>
        </p:blipFill>
        <p:spPr>
          <a:xfrm>
            <a:off x="2846382" y="5333824"/>
            <a:ext cx="990600" cy="965200"/>
          </a:xfrm>
          <a:prstGeom prst="rect">
            <a:avLst/>
          </a:prstGeom>
        </p:spPr>
      </p:pic>
      <p:sp>
        <p:nvSpPr>
          <p:cNvPr id="6" name="Title 15">
            <a:extLst>
              <a:ext uri="{FF2B5EF4-FFF2-40B4-BE49-F238E27FC236}">
                <a16:creationId xmlns:a16="http://schemas.microsoft.com/office/drawing/2014/main" id="{F6A1A6A1-EBD4-0353-B748-95F90880B64E}"/>
              </a:ext>
            </a:extLst>
          </p:cNvPr>
          <p:cNvSpPr>
            <a:spLocks noGrp="1"/>
          </p:cNvSpPr>
          <p:nvPr>
            <p:ph type="title"/>
          </p:nvPr>
        </p:nvSpPr>
        <p:spPr>
          <a:xfrm>
            <a:off x="8472264" y="532075"/>
            <a:ext cx="2881536" cy="1456765"/>
          </a:xfrm>
          <a:prstGeom prst="rect">
            <a:avLst/>
          </a:prstGeom>
        </p:spPr>
        <p:txBody>
          <a:bodyPr anchor="b">
            <a:normAutofit/>
          </a:bodyPr>
          <a:lstStyle>
            <a:lvl1pPr>
              <a:defRPr sz="3600"/>
            </a:lvl1pPr>
          </a:lstStyle>
          <a:p>
            <a:r>
              <a:rPr lang="en-GB" dirty="0"/>
              <a:t>Click to edit Master title style</a:t>
            </a:r>
            <a:endParaRPr lang="x-none" dirty="0"/>
          </a:p>
        </p:txBody>
      </p:sp>
      <p:sp>
        <p:nvSpPr>
          <p:cNvPr id="7" name="Text Placeholder 10">
            <a:extLst>
              <a:ext uri="{FF2B5EF4-FFF2-40B4-BE49-F238E27FC236}">
                <a16:creationId xmlns:a16="http://schemas.microsoft.com/office/drawing/2014/main" id="{BB41B141-B65E-51A4-A8A3-C79A998463DB}"/>
              </a:ext>
            </a:extLst>
          </p:cNvPr>
          <p:cNvSpPr>
            <a:spLocks noGrp="1"/>
          </p:cNvSpPr>
          <p:nvPr>
            <p:ph type="body" sz="quarter" idx="18"/>
          </p:nvPr>
        </p:nvSpPr>
        <p:spPr>
          <a:xfrm>
            <a:off x="8472264" y="2429461"/>
            <a:ext cx="2881536" cy="3631098"/>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285750" indent="-285750">
              <a:buFontTx/>
              <a:buBlip>
                <a:blip r:embed="rId4"/>
              </a:buBlip>
              <a:defRPr sz="1600" b="0" i="0">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8" name="Text Placeholder 10">
            <a:extLst>
              <a:ext uri="{FF2B5EF4-FFF2-40B4-BE49-F238E27FC236}">
                <a16:creationId xmlns:a16="http://schemas.microsoft.com/office/drawing/2014/main" id="{BD7C14AB-DC52-2BB0-8C3D-E3F73AB32925}"/>
              </a:ext>
            </a:extLst>
          </p:cNvPr>
          <p:cNvSpPr>
            <a:spLocks noGrp="1"/>
          </p:cNvSpPr>
          <p:nvPr>
            <p:ph type="body" sz="quarter" idx="19"/>
          </p:nvPr>
        </p:nvSpPr>
        <p:spPr>
          <a:xfrm>
            <a:off x="353237" y="1484784"/>
            <a:ext cx="3161751" cy="1944216"/>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buFontTx/>
              <a:buNone/>
              <a:defRPr sz="1600" b="0" i="0">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endParaRPr lang="x-none" dirty="0"/>
          </a:p>
        </p:txBody>
      </p:sp>
      <p:sp>
        <p:nvSpPr>
          <p:cNvPr id="9" name="Date Placeholder 8">
            <a:extLst>
              <a:ext uri="{FF2B5EF4-FFF2-40B4-BE49-F238E27FC236}">
                <a16:creationId xmlns:a16="http://schemas.microsoft.com/office/drawing/2014/main" id="{2BBD8704-E955-CA49-8D9D-DC8CF7AA993D}"/>
              </a:ext>
            </a:extLst>
          </p:cNvPr>
          <p:cNvSpPr>
            <a:spLocks noGrp="1"/>
          </p:cNvSpPr>
          <p:nvPr>
            <p:ph type="dt" sz="half" idx="20"/>
          </p:nvPr>
        </p:nvSpPr>
        <p:spPr/>
        <p:txBody>
          <a:bodyPr/>
          <a:lstStyle/>
          <a:p>
            <a:fld id="{2272BABE-BBAD-CB46-A741-944DA49A4DC9}" type="datetimeFigureOut">
              <a:rPr kumimoji="1" lang="ko-KR" altLang="en-US" smtClean="0"/>
              <a:pPr/>
              <a:t>2023-03-10</a:t>
            </a:fld>
            <a:endParaRPr kumimoji="1" lang="ko-KR" altLang="en-US" dirty="0"/>
          </a:p>
        </p:txBody>
      </p:sp>
      <p:sp>
        <p:nvSpPr>
          <p:cNvPr id="10" name="Footer Placeholder 9">
            <a:extLst>
              <a:ext uri="{FF2B5EF4-FFF2-40B4-BE49-F238E27FC236}">
                <a16:creationId xmlns:a16="http://schemas.microsoft.com/office/drawing/2014/main" id="{4269B832-E851-C4C2-7464-2A10E9D16072}"/>
              </a:ext>
            </a:extLst>
          </p:cNvPr>
          <p:cNvSpPr>
            <a:spLocks noGrp="1"/>
          </p:cNvSpPr>
          <p:nvPr>
            <p:ph type="ftr" sz="quarter" idx="21"/>
          </p:nvPr>
        </p:nvSpPr>
        <p:spPr/>
        <p:txBody>
          <a:bodyPr/>
          <a:lstStyle/>
          <a:p>
            <a:endParaRPr kumimoji="1" lang="ko-KR" altLang="en-US" dirty="0"/>
          </a:p>
        </p:txBody>
      </p:sp>
      <p:sp>
        <p:nvSpPr>
          <p:cNvPr id="11" name="Slide Number Placeholder 10">
            <a:extLst>
              <a:ext uri="{FF2B5EF4-FFF2-40B4-BE49-F238E27FC236}">
                <a16:creationId xmlns:a16="http://schemas.microsoft.com/office/drawing/2014/main" id="{561F3C80-6BDE-033B-A217-F6C28F151466}"/>
              </a:ext>
            </a:extLst>
          </p:cNvPr>
          <p:cNvSpPr>
            <a:spLocks noGrp="1"/>
          </p:cNvSpPr>
          <p:nvPr>
            <p:ph type="sldNum" sz="quarter" idx="22"/>
          </p:nvPr>
        </p:nvSpPr>
        <p:spPr/>
        <p:txBody>
          <a:bodyPr/>
          <a:lstStyle/>
          <a:p>
            <a:fld id="{E9A312BF-63D2-D540-ADA9-6DC63533A88E}" type="slidenum">
              <a:rPr kumimoji="1" lang="ko-KR" altLang="en-US" smtClean="0"/>
              <a:pPr/>
              <a:t>‹#›</a:t>
            </a:fld>
            <a:endParaRPr kumimoji="1" lang="ko-KR" altLang="en-US" dirty="0"/>
          </a:p>
        </p:txBody>
      </p:sp>
      <p:sp>
        <p:nvSpPr>
          <p:cNvPr id="12" name="Text Placeholder 10">
            <a:extLst>
              <a:ext uri="{FF2B5EF4-FFF2-40B4-BE49-F238E27FC236}">
                <a16:creationId xmlns:a16="http://schemas.microsoft.com/office/drawing/2014/main" id="{4F511EC5-713E-C4DB-4DF4-BA9CDE7F4995}"/>
              </a:ext>
            </a:extLst>
          </p:cNvPr>
          <p:cNvSpPr>
            <a:spLocks noGrp="1"/>
          </p:cNvSpPr>
          <p:nvPr>
            <p:ph type="body" sz="quarter" idx="23"/>
          </p:nvPr>
        </p:nvSpPr>
        <p:spPr>
          <a:xfrm>
            <a:off x="771789" y="3953093"/>
            <a:ext cx="2743200" cy="1323406"/>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17451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직사각형 5">
            <a:extLst>
              <a:ext uri="{FF2B5EF4-FFF2-40B4-BE49-F238E27FC236}">
                <a16:creationId xmlns:a16="http://schemas.microsoft.com/office/drawing/2014/main" id="{CECF7853-720A-FF68-F843-1F452745C53D}"/>
              </a:ext>
            </a:extLst>
          </p:cNvPr>
          <p:cNvSpPr/>
          <p:nvPr userDrawn="1"/>
        </p:nvSpPr>
        <p:spPr>
          <a:xfrm>
            <a:off x="0" y="0"/>
            <a:ext cx="12191999" cy="1052736"/>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sp>
        <p:nvSpPr>
          <p:cNvPr id="3" name="그림 개체 틀 5">
            <a:extLst>
              <a:ext uri="{FF2B5EF4-FFF2-40B4-BE49-F238E27FC236}">
                <a16:creationId xmlns:a16="http://schemas.microsoft.com/office/drawing/2014/main" id="{173FEBFE-71DB-294C-BED8-DFDECCBCBC7F}"/>
              </a:ext>
            </a:extLst>
          </p:cNvPr>
          <p:cNvSpPr>
            <a:spLocks noGrp="1"/>
          </p:cNvSpPr>
          <p:nvPr>
            <p:ph type="pic" sz="quarter" idx="12"/>
          </p:nvPr>
        </p:nvSpPr>
        <p:spPr>
          <a:xfrm>
            <a:off x="8080744" y="3040912"/>
            <a:ext cx="4111256" cy="3817089"/>
          </a:xfrm>
          <a:prstGeom prst="rect">
            <a:avLst/>
          </a:prstGeom>
        </p:spPr>
        <p:txBody>
          <a:bodyPr/>
          <a:lstStyle>
            <a:lvl1pPr>
              <a:defRPr b="0" i="0"/>
            </a:lvl1pPr>
          </a:lstStyle>
          <a:p>
            <a:endParaRPr kumimoji="1" lang="ko-KR" altLang="en-US" dirty="0"/>
          </a:p>
        </p:txBody>
      </p:sp>
      <p:sp>
        <p:nvSpPr>
          <p:cNvPr id="2" name="그림 개체 틀 5">
            <a:extLst>
              <a:ext uri="{FF2B5EF4-FFF2-40B4-BE49-F238E27FC236}">
                <a16:creationId xmlns:a16="http://schemas.microsoft.com/office/drawing/2014/main" id="{84C64598-C2D5-A1A4-99A7-6203FF57E22A}"/>
              </a:ext>
            </a:extLst>
          </p:cNvPr>
          <p:cNvSpPr>
            <a:spLocks noGrp="1"/>
          </p:cNvSpPr>
          <p:nvPr>
            <p:ph type="pic" sz="quarter" idx="13"/>
          </p:nvPr>
        </p:nvSpPr>
        <p:spPr>
          <a:xfrm>
            <a:off x="1487488" y="233918"/>
            <a:ext cx="2232837" cy="3088758"/>
          </a:xfrm>
          <a:prstGeom prst="rect">
            <a:avLst/>
          </a:prstGeom>
        </p:spPr>
        <p:txBody>
          <a:bodyPr/>
          <a:lstStyle>
            <a:lvl1pPr>
              <a:defRPr b="0" i="0"/>
            </a:lvl1pPr>
          </a:lstStyle>
          <a:p>
            <a:endParaRPr kumimoji="1" lang="ko-KR" altLang="en-US" dirty="0"/>
          </a:p>
        </p:txBody>
      </p:sp>
      <p:sp>
        <p:nvSpPr>
          <p:cNvPr id="4" name="그림 개체 틀 5">
            <a:extLst>
              <a:ext uri="{FF2B5EF4-FFF2-40B4-BE49-F238E27FC236}">
                <a16:creationId xmlns:a16="http://schemas.microsoft.com/office/drawing/2014/main" id="{05380312-A565-FFB8-179C-6199DD886717}"/>
              </a:ext>
            </a:extLst>
          </p:cNvPr>
          <p:cNvSpPr>
            <a:spLocks noGrp="1"/>
          </p:cNvSpPr>
          <p:nvPr>
            <p:ph type="pic" sz="quarter" idx="14"/>
          </p:nvPr>
        </p:nvSpPr>
        <p:spPr>
          <a:xfrm>
            <a:off x="3720325" y="233917"/>
            <a:ext cx="2232837" cy="4146697"/>
          </a:xfrm>
          <a:prstGeom prst="rect">
            <a:avLst/>
          </a:prstGeom>
        </p:spPr>
        <p:txBody>
          <a:bodyPr/>
          <a:lstStyle>
            <a:lvl1pPr>
              <a:defRPr b="0" i="0"/>
            </a:lvl1pPr>
          </a:lstStyle>
          <a:p>
            <a:endParaRPr kumimoji="1" lang="ko-KR" altLang="en-US" dirty="0"/>
          </a:p>
        </p:txBody>
      </p:sp>
      <p:pic>
        <p:nvPicPr>
          <p:cNvPr id="6" name="Picture 5">
            <a:extLst>
              <a:ext uri="{FF2B5EF4-FFF2-40B4-BE49-F238E27FC236}">
                <a16:creationId xmlns:a16="http://schemas.microsoft.com/office/drawing/2014/main" id="{599742DB-EDDF-93DB-8DA7-20954EAB26D0}"/>
              </a:ext>
            </a:extLst>
          </p:cNvPr>
          <p:cNvPicPr>
            <a:picLocks noChangeAspect="1"/>
          </p:cNvPicPr>
          <p:nvPr userDrawn="1"/>
        </p:nvPicPr>
        <p:blipFill>
          <a:blip r:embed="rId2">
            <a:biLevel thresh="25000"/>
          </a:blip>
          <a:stretch>
            <a:fillRect/>
          </a:stretch>
        </p:blipFill>
        <p:spPr>
          <a:xfrm>
            <a:off x="353239" y="339379"/>
            <a:ext cx="954714" cy="494319"/>
          </a:xfrm>
          <a:prstGeom prst="rect">
            <a:avLst/>
          </a:prstGeom>
          <a:ln>
            <a:noFill/>
          </a:ln>
        </p:spPr>
      </p:pic>
      <p:pic>
        <p:nvPicPr>
          <p:cNvPr id="7" name="Picture 6">
            <a:extLst>
              <a:ext uri="{FF2B5EF4-FFF2-40B4-BE49-F238E27FC236}">
                <a16:creationId xmlns:a16="http://schemas.microsoft.com/office/drawing/2014/main" id="{43EEAD4D-D45D-070F-01CD-56A04912E036}"/>
              </a:ext>
            </a:extLst>
          </p:cNvPr>
          <p:cNvPicPr>
            <a:picLocks noChangeAspect="1"/>
          </p:cNvPicPr>
          <p:nvPr userDrawn="1"/>
        </p:nvPicPr>
        <p:blipFill>
          <a:blip r:embed="rId3">
            <a:alphaModFix amt="35000"/>
          </a:blip>
          <a:stretch>
            <a:fillRect/>
          </a:stretch>
        </p:blipFill>
        <p:spPr>
          <a:xfrm>
            <a:off x="6833592" y="3337936"/>
            <a:ext cx="990600" cy="965200"/>
          </a:xfrm>
          <a:prstGeom prst="rect">
            <a:avLst/>
          </a:prstGeom>
        </p:spPr>
      </p:pic>
      <p:sp>
        <p:nvSpPr>
          <p:cNvPr id="8" name="Title 15">
            <a:extLst>
              <a:ext uri="{FF2B5EF4-FFF2-40B4-BE49-F238E27FC236}">
                <a16:creationId xmlns:a16="http://schemas.microsoft.com/office/drawing/2014/main" id="{1205E486-6BD9-1F3B-FDCC-AE202A56DD56}"/>
              </a:ext>
            </a:extLst>
          </p:cNvPr>
          <p:cNvSpPr>
            <a:spLocks noGrp="1"/>
          </p:cNvSpPr>
          <p:nvPr>
            <p:ph type="title"/>
          </p:nvPr>
        </p:nvSpPr>
        <p:spPr>
          <a:xfrm>
            <a:off x="6384032" y="1350670"/>
            <a:ext cx="4969768" cy="965201"/>
          </a:xfrm>
          <a:prstGeom prst="rect">
            <a:avLst/>
          </a:prstGeom>
        </p:spPr>
        <p:txBody>
          <a:bodyPr anchor="b">
            <a:normAutofit/>
          </a:bodyPr>
          <a:lstStyle>
            <a:lvl1pPr>
              <a:defRPr sz="3600"/>
            </a:lvl1pPr>
          </a:lstStyle>
          <a:p>
            <a:r>
              <a:rPr lang="en-GB" dirty="0"/>
              <a:t>Click to edit Master title style</a:t>
            </a:r>
            <a:endParaRPr lang="x-none" dirty="0"/>
          </a:p>
        </p:txBody>
      </p:sp>
      <p:sp>
        <p:nvSpPr>
          <p:cNvPr id="9" name="Text Placeholder 10">
            <a:extLst>
              <a:ext uri="{FF2B5EF4-FFF2-40B4-BE49-F238E27FC236}">
                <a16:creationId xmlns:a16="http://schemas.microsoft.com/office/drawing/2014/main" id="{2EE41518-5AD4-906E-3EF6-FF67C9D4251A}"/>
              </a:ext>
            </a:extLst>
          </p:cNvPr>
          <p:cNvSpPr>
            <a:spLocks noGrp="1"/>
          </p:cNvSpPr>
          <p:nvPr>
            <p:ph type="body" sz="quarter" idx="18"/>
          </p:nvPr>
        </p:nvSpPr>
        <p:spPr>
          <a:xfrm>
            <a:off x="838200" y="4614531"/>
            <a:ext cx="6985992" cy="1622781"/>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285750" indent="-285750">
              <a:buFontTx/>
              <a:buBlip>
                <a:blip r:embed="rId4"/>
              </a:buBlip>
              <a:defRPr sz="1600" b="0" i="0">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10" name="Date Placeholder 9">
            <a:extLst>
              <a:ext uri="{FF2B5EF4-FFF2-40B4-BE49-F238E27FC236}">
                <a16:creationId xmlns:a16="http://schemas.microsoft.com/office/drawing/2014/main" id="{CEDB2F29-DC51-0A83-71C3-4765E1AE52C2}"/>
              </a:ext>
            </a:extLst>
          </p:cNvPr>
          <p:cNvSpPr>
            <a:spLocks noGrp="1"/>
          </p:cNvSpPr>
          <p:nvPr>
            <p:ph type="dt" sz="half" idx="19"/>
          </p:nvPr>
        </p:nvSpPr>
        <p:spPr/>
        <p:txBody>
          <a:bodyPr/>
          <a:lstStyle/>
          <a:p>
            <a:fld id="{2272BABE-BBAD-CB46-A741-944DA49A4DC9}" type="datetimeFigureOut">
              <a:rPr kumimoji="1" lang="ko-KR" altLang="en-US" smtClean="0"/>
              <a:pPr/>
              <a:t>2023-03-10</a:t>
            </a:fld>
            <a:endParaRPr kumimoji="1" lang="ko-KR" altLang="en-US" dirty="0"/>
          </a:p>
        </p:txBody>
      </p:sp>
      <p:sp>
        <p:nvSpPr>
          <p:cNvPr id="11" name="Footer Placeholder 10">
            <a:extLst>
              <a:ext uri="{FF2B5EF4-FFF2-40B4-BE49-F238E27FC236}">
                <a16:creationId xmlns:a16="http://schemas.microsoft.com/office/drawing/2014/main" id="{51EBA2CE-0061-1CA3-AB6C-9994A36AD919}"/>
              </a:ext>
            </a:extLst>
          </p:cNvPr>
          <p:cNvSpPr>
            <a:spLocks noGrp="1"/>
          </p:cNvSpPr>
          <p:nvPr>
            <p:ph type="ftr" sz="quarter" idx="20"/>
          </p:nvPr>
        </p:nvSpPr>
        <p:spPr/>
        <p:txBody>
          <a:bodyPr/>
          <a:lstStyle/>
          <a:p>
            <a:endParaRPr kumimoji="1" lang="ko-KR" altLang="en-US" dirty="0"/>
          </a:p>
        </p:txBody>
      </p:sp>
      <p:sp>
        <p:nvSpPr>
          <p:cNvPr id="12" name="Slide Number Placeholder 11">
            <a:extLst>
              <a:ext uri="{FF2B5EF4-FFF2-40B4-BE49-F238E27FC236}">
                <a16:creationId xmlns:a16="http://schemas.microsoft.com/office/drawing/2014/main" id="{EAF5FC74-D1C3-EE3F-40C3-330D65533450}"/>
              </a:ext>
            </a:extLst>
          </p:cNvPr>
          <p:cNvSpPr>
            <a:spLocks noGrp="1"/>
          </p:cNvSpPr>
          <p:nvPr>
            <p:ph type="sldNum" sz="quarter" idx="21"/>
          </p:nvPr>
        </p:nvSpPr>
        <p:spPr/>
        <p:txBody>
          <a:bodyPr/>
          <a:lstStyle/>
          <a:p>
            <a:fld id="{E9A312BF-63D2-D540-ADA9-6DC63533A88E}" type="slidenum">
              <a:rPr kumimoji="1" lang="ko-KR" altLang="en-US" smtClean="0"/>
              <a:pPr/>
              <a:t>‹#›</a:t>
            </a:fld>
            <a:endParaRPr kumimoji="1" lang="ko-KR" altLang="en-US" dirty="0"/>
          </a:p>
        </p:txBody>
      </p:sp>
      <p:sp>
        <p:nvSpPr>
          <p:cNvPr id="13" name="Text Placeholder 10">
            <a:extLst>
              <a:ext uri="{FF2B5EF4-FFF2-40B4-BE49-F238E27FC236}">
                <a16:creationId xmlns:a16="http://schemas.microsoft.com/office/drawing/2014/main" id="{64C5ABF9-592D-25CB-EA40-36E86E823B68}"/>
              </a:ext>
            </a:extLst>
          </p:cNvPr>
          <p:cNvSpPr>
            <a:spLocks noGrp="1"/>
          </p:cNvSpPr>
          <p:nvPr>
            <p:ph type="body" sz="quarter" idx="22"/>
          </p:nvPr>
        </p:nvSpPr>
        <p:spPr>
          <a:xfrm>
            <a:off x="6384032" y="2374680"/>
            <a:ext cx="4969768" cy="388088"/>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a:bodyPr>
          <a:lstStyle>
            <a:lvl1pPr marL="0" indent="0">
              <a:buFontTx/>
              <a:buNone/>
              <a:defRPr sz="1600" b="0" i="0" cap="all" baseline="0">
                <a:solidFill>
                  <a:srgbClr val="117056"/>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endParaRPr lang="x-none" dirty="0"/>
          </a:p>
        </p:txBody>
      </p:sp>
    </p:spTree>
    <p:extLst>
      <p:ext uri="{BB962C8B-B14F-4D97-AF65-F5344CB8AC3E}">
        <p14:creationId xmlns:p14="http://schemas.microsoft.com/office/powerpoint/2010/main" val="246278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2" name="직사각형 4">
            <a:extLst>
              <a:ext uri="{FF2B5EF4-FFF2-40B4-BE49-F238E27FC236}">
                <a16:creationId xmlns:a16="http://schemas.microsoft.com/office/drawing/2014/main" id="{112DBC2E-E444-F50D-8FE8-07CF5179E380}"/>
              </a:ext>
            </a:extLst>
          </p:cNvPr>
          <p:cNvSpPr/>
          <p:nvPr userDrawn="1"/>
        </p:nvSpPr>
        <p:spPr>
          <a:xfrm>
            <a:off x="0" y="4912243"/>
            <a:ext cx="12192000" cy="1945757"/>
          </a:xfrm>
          <a:prstGeom prst="rect">
            <a:avLst/>
          </a:prstGeom>
          <a:solidFill>
            <a:srgbClr val="117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x-none" altLang="en-US">
              <a:latin typeface="Calibri Light" panose="020F0302020204030204" pitchFamily="34" charset="0"/>
            </a:endParaRPr>
          </a:p>
        </p:txBody>
      </p:sp>
      <p:sp>
        <p:nvSpPr>
          <p:cNvPr id="6" name="그림 개체 틀 5">
            <a:extLst>
              <a:ext uri="{FF2B5EF4-FFF2-40B4-BE49-F238E27FC236}">
                <a16:creationId xmlns:a16="http://schemas.microsoft.com/office/drawing/2014/main" id="{BDD05391-ED3F-9441-BD6B-B0B5F7EE8E85}"/>
              </a:ext>
            </a:extLst>
          </p:cNvPr>
          <p:cNvSpPr>
            <a:spLocks noGrp="1"/>
          </p:cNvSpPr>
          <p:nvPr>
            <p:ph type="pic" sz="quarter" idx="15"/>
          </p:nvPr>
        </p:nvSpPr>
        <p:spPr>
          <a:xfrm>
            <a:off x="9080204" y="576324"/>
            <a:ext cx="2640564" cy="5705352"/>
          </a:xfrm>
          <a:prstGeom prst="rect">
            <a:avLst/>
          </a:prstGeom>
        </p:spPr>
        <p:txBody>
          <a:bodyPr/>
          <a:lstStyle>
            <a:lvl1pPr>
              <a:defRPr b="0" i="0"/>
            </a:lvl1pPr>
          </a:lstStyle>
          <a:p>
            <a:endParaRPr kumimoji="1" lang="ko-KR" altLang="en-US" dirty="0"/>
          </a:p>
        </p:txBody>
      </p:sp>
      <p:sp>
        <p:nvSpPr>
          <p:cNvPr id="3" name="그림 개체 틀 5">
            <a:extLst>
              <a:ext uri="{FF2B5EF4-FFF2-40B4-BE49-F238E27FC236}">
                <a16:creationId xmlns:a16="http://schemas.microsoft.com/office/drawing/2014/main" id="{7BE38AF1-FC38-11E6-3E32-24F23CB946A1}"/>
              </a:ext>
            </a:extLst>
          </p:cNvPr>
          <p:cNvSpPr>
            <a:spLocks noGrp="1"/>
          </p:cNvSpPr>
          <p:nvPr>
            <p:ph type="pic" sz="quarter" idx="17"/>
          </p:nvPr>
        </p:nvSpPr>
        <p:spPr>
          <a:xfrm>
            <a:off x="-1" y="2806995"/>
            <a:ext cx="3282166" cy="2105248"/>
          </a:xfrm>
          <a:prstGeom prst="rect">
            <a:avLst/>
          </a:prstGeom>
        </p:spPr>
        <p:txBody>
          <a:bodyPr/>
          <a:lstStyle>
            <a:lvl1pPr>
              <a:defRPr b="0" i="0"/>
            </a:lvl1pPr>
          </a:lstStyle>
          <a:p>
            <a:endParaRPr kumimoji="1" lang="ko-KR" altLang="en-US" dirty="0"/>
          </a:p>
        </p:txBody>
      </p:sp>
      <p:sp>
        <p:nvSpPr>
          <p:cNvPr id="4" name="그림 개체 틀 5">
            <a:extLst>
              <a:ext uri="{FF2B5EF4-FFF2-40B4-BE49-F238E27FC236}">
                <a16:creationId xmlns:a16="http://schemas.microsoft.com/office/drawing/2014/main" id="{E4D79635-9F1E-8986-A19A-1EE118F1C1B6}"/>
              </a:ext>
            </a:extLst>
          </p:cNvPr>
          <p:cNvSpPr>
            <a:spLocks noGrp="1"/>
          </p:cNvSpPr>
          <p:nvPr>
            <p:ph type="pic" sz="quarter" idx="18"/>
          </p:nvPr>
        </p:nvSpPr>
        <p:spPr>
          <a:xfrm>
            <a:off x="6096000" y="576324"/>
            <a:ext cx="2640564" cy="4335918"/>
          </a:xfrm>
          <a:prstGeom prst="rect">
            <a:avLst/>
          </a:prstGeom>
        </p:spPr>
        <p:txBody>
          <a:bodyPr/>
          <a:lstStyle>
            <a:lvl1pPr>
              <a:defRPr b="0" i="0"/>
            </a:lvl1pPr>
          </a:lstStyle>
          <a:p>
            <a:endParaRPr kumimoji="1" lang="ko-KR" altLang="en-US" dirty="0"/>
          </a:p>
        </p:txBody>
      </p:sp>
      <p:pic>
        <p:nvPicPr>
          <p:cNvPr id="5" name="Picture 4">
            <a:extLst>
              <a:ext uri="{FF2B5EF4-FFF2-40B4-BE49-F238E27FC236}">
                <a16:creationId xmlns:a16="http://schemas.microsoft.com/office/drawing/2014/main" id="{30B589A8-EF02-0194-4D41-765A566E913A}"/>
              </a:ext>
            </a:extLst>
          </p:cNvPr>
          <p:cNvPicPr>
            <a:picLocks noChangeAspect="1"/>
          </p:cNvPicPr>
          <p:nvPr userDrawn="1"/>
        </p:nvPicPr>
        <p:blipFill>
          <a:blip r:embed="rId2"/>
          <a:stretch>
            <a:fillRect/>
          </a:stretch>
        </p:blipFill>
        <p:spPr>
          <a:xfrm>
            <a:off x="353239" y="339379"/>
            <a:ext cx="954714" cy="494319"/>
          </a:xfrm>
          <a:prstGeom prst="rect">
            <a:avLst/>
          </a:prstGeom>
        </p:spPr>
      </p:pic>
      <p:pic>
        <p:nvPicPr>
          <p:cNvPr id="7" name="Picture 6">
            <a:extLst>
              <a:ext uri="{FF2B5EF4-FFF2-40B4-BE49-F238E27FC236}">
                <a16:creationId xmlns:a16="http://schemas.microsoft.com/office/drawing/2014/main" id="{E8B16378-1434-8148-F491-8A7081896F41}"/>
              </a:ext>
            </a:extLst>
          </p:cNvPr>
          <p:cNvPicPr>
            <a:picLocks noChangeAspect="1"/>
          </p:cNvPicPr>
          <p:nvPr userDrawn="1"/>
        </p:nvPicPr>
        <p:blipFill>
          <a:blip r:embed="rId3">
            <a:alphaModFix amt="35000"/>
          </a:blip>
          <a:stretch>
            <a:fillRect/>
          </a:stretch>
        </p:blipFill>
        <p:spPr>
          <a:xfrm>
            <a:off x="7745964" y="5157192"/>
            <a:ext cx="990600" cy="965200"/>
          </a:xfrm>
          <a:prstGeom prst="rect">
            <a:avLst/>
          </a:prstGeom>
        </p:spPr>
      </p:pic>
      <p:sp>
        <p:nvSpPr>
          <p:cNvPr id="9" name="Date Placeholder 8">
            <a:extLst>
              <a:ext uri="{FF2B5EF4-FFF2-40B4-BE49-F238E27FC236}">
                <a16:creationId xmlns:a16="http://schemas.microsoft.com/office/drawing/2014/main" id="{205966E4-3737-7150-138F-7CFD12C19997}"/>
              </a:ext>
            </a:extLst>
          </p:cNvPr>
          <p:cNvSpPr>
            <a:spLocks noGrp="1"/>
          </p:cNvSpPr>
          <p:nvPr>
            <p:ph type="dt" sz="half" idx="19"/>
          </p:nvPr>
        </p:nvSpPr>
        <p:spPr/>
        <p:txBody>
          <a:bodyPr/>
          <a:lstStyle/>
          <a:p>
            <a:fld id="{2272BABE-BBAD-CB46-A741-944DA49A4DC9}" type="datetimeFigureOut">
              <a:rPr kumimoji="1" lang="ko-KR" altLang="en-US" smtClean="0"/>
              <a:pPr/>
              <a:t>2023-03-10</a:t>
            </a:fld>
            <a:endParaRPr kumimoji="1" lang="ko-KR" altLang="en-US" dirty="0"/>
          </a:p>
        </p:txBody>
      </p:sp>
      <p:sp>
        <p:nvSpPr>
          <p:cNvPr id="10" name="Footer Placeholder 9">
            <a:extLst>
              <a:ext uri="{FF2B5EF4-FFF2-40B4-BE49-F238E27FC236}">
                <a16:creationId xmlns:a16="http://schemas.microsoft.com/office/drawing/2014/main" id="{E728A166-D688-06A9-F06D-0D5E649E61C6}"/>
              </a:ext>
            </a:extLst>
          </p:cNvPr>
          <p:cNvSpPr>
            <a:spLocks noGrp="1"/>
          </p:cNvSpPr>
          <p:nvPr>
            <p:ph type="ftr" sz="quarter" idx="20"/>
          </p:nvPr>
        </p:nvSpPr>
        <p:spPr/>
        <p:txBody>
          <a:bodyPr/>
          <a:lstStyle/>
          <a:p>
            <a:endParaRPr kumimoji="1" lang="ko-KR" altLang="en-US" dirty="0"/>
          </a:p>
        </p:txBody>
      </p:sp>
      <p:sp>
        <p:nvSpPr>
          <p:cNvPr id="11" name="Slide Number Placeholder 10">
            <a:extLst>
              <a:ext uri="{FF2B5EF4-FFF2-40B4-BE49-F238E27FC236}">
                <a16:creationId xmlns:a16="http://schemas.microsoft.com/office/drawing/2014/main" id="{6E7C1086-E64A-D766-F97E-0F9416FB5E4C}"/>
              </a:ext>
            </a:extLst>
          </p:cNvPr>
          <p:cNvSpPr>
            <a:spLocks noGrp="1"/>
          </p:cNvSpPr>
          <p:nvPr>
            <p:ph type="sldNum" sz="quarter" idx="21"/>
          </p:nvPr>
        </p:nvSpPr>
        <p:spPr/>
        <p:txBody>
          <a:bodyPr/>
          <a:lstStyle/>
          <a:p>
            <a:fld id="{E9A312BF-63D2-D540-ADA9-6DC63533A88E}" type="slidenum">
              <a:rPr kumimoji="1" lang="ko-KR" altLang="en-US" smtClean="0"/>
              <a:pPr/>
              <a:t>‹#›</a:t>
            </a:fld>
            <a:endParaRPr kumimoji="1" lang="ko-KR" altLang="en-US" dirty="0"/>
          </a:p>
        </p:txBody>
      </p:sp>
      <p:sp>
        <p:nvSpPr>
          <p:cNvPr id="12" name="Title 15">
            <a:extLst>
              <a:ext uri="{FF2B5EF4-FFF2-40B4-BE49-F238E27FC236}">
                <a16:creationId xmlns:a16="http://schemas.microsoft.com/office/drawing/2014/main" id="{B4A4EB11-704C-A1B5-7FAF-8BEC6D985211}"/>
              </a:ext>
            </a:extLst>
          </p:cNvPr>
          <p:cNvSpPr>
            <a:spLocks noGrp="1"/>
          </p:cNvSpPr>
          <p:nvPr>
            <p:ph type="title"/>
          </p:nvPr>
        </p:nvSpPr>
        <p:spPr>
          <a:xfrm>
            <a:off x="797281" y="1583436"/>
            <a:ext cx="4969768" cy="965201"/>
          </a:xfrm>
          <a:prstGeom prst="rect">
            <a:avLst/>
          </a:prstGeom>
        </p:spPr>
        <p:txBody>
          <a:bodyPr anchor="b">
            <a:normAutofit/>
          </a:bodyPr>
          <a:lstStyle>
            <a:lvl1pPr>
              <a:defRPr sz="3600"/>
            </a:lvl1pPr>
          </a:lstStyle>
          <a:p>
            <a:r>
              <a:rPr lang="en-GB" dirty="0"/>
              <a:t>Click to edit Master title style</a:t>
            </a:r>
            <a:endParaRPr lang="x-none" dirty="0"/>
          </a:p>
        </p:txBody>
      </p:sp>
      <p:sp>
        <p:nvSpPr>
          <p:cNvPr id="13" name="Text Placeholder 10">
            <a:extLst>
              <a:ext uri="{FF2B5EF4-FFF2-40B4-BE49-F238E27FC236}">
                <a16:creationId xmlns:a16="http://schemas.microsoft.com/office/drawing/2014/main" id="{7FF7A02A-DD62-1DBE-0EED-DACF20380CCB}"/>
              </a:ext>
            </a:extLst>
          </p:cNvPr>
          <p:cNvSpPr>
            <a:spLocks noGrp="1"/>
          </p:cNvSpPr>
          <p:nvPr>
            <p:ph type="body" sz="quarter" idx="23"/>
          </p:nvPr>
        </p:nvSpPr>
        <p:spPr>
          <a:xfrm>
            <a:off x="823766" y="5169616"/>
            <a:ext cx="2458399" cy="1050209"/>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
        <p:nvSpPr>
          <p:cNvPr id="14" name="Text Placeholder 10">
            <a:extLst>
              <a:ext uri="{FF2B5EF4-FFF2-40B4-BE49-F238E27FC236}">
                <a16:creationId xmlns:a16="http://schemas.microsoft.com/office/drawing/2014/main" id="{08A6F283-CB03-C248-E825-82EEDDC28EFD}"/>
              </a:ext>
            </a:extLst>
          </p:cNvPr>
          <p:cNvSpPr>
            <a:spLocks noGrp="1"/>
          </p:cNvSpPr>
          <p:nvPr>
            <p:ph type="body" sz="quarter" idx="24"/>
          </p:nvPr>
        </p:nvSpPr>
        <p:spPr>
          <a:xfrm>
            <a:off x="3625804" y="5169616"/>
            <a:ext cx="3838347" cy="1050209"/>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marL="0" indent="0">
              <a:buFontTx/>
              <a:buNone/>
              <a:defRPr sz="1600" b="0" i="0">
                <a:solidFill>
                  <a:schemeClr val="bg1"/>
                </a:solidFill>
                <a:latin typeface="Calibri Light" panose="020F0302020204030204" pitchFamily="34" charset="0"/>
                <a:cs typeface="Calibri Light" panose="020F0302020204030204" pitchFamily="34" charset="0"/>
              </a:defRPr>
            </a:lvl1pPr>
            <a:lvl2pPr marL="685800" indent="-228600">
              <a:buFontTx/>
              <a:buBlip>
                <a:blip r:embed="rId4"/>
              </a:buBlip>
              <a:defRPr sz="1200" b="0" i="0">
                <a:latin typeface="Calibri Light" panose="020F0302020204030204" pitchFamily="34" charset="0"/>
                <a:cs typeface="Calibri Light" panose="020F0302020204030204" pitchFamily="34" charset="0"/>
              </a:defRPr>
            </a:lvl2pPr>
            <a:lvl3pPr marL="1143000" indent="-228600">
              <a:buFontTx/>
              <a:buBlip>
                <a:blip r:embed="rId4"/>
              </a:buBlip>
              <a:defRPr sz="1100" b="0" i="0">
                <a:latin typeface="Calibri Light" panose="020F0302020204030204" pitchFamily="34" charset="0"/>
                <a:cs typeface="Calibri Light" panose="020F0302020204030204" pitchFamily="34" charset="0"/>
              </a:defRPr>
            </a:lvl3pPr>
            <a:lvl4pPr marL="1600200" indent="-228600">
              <a:buFontTx/>
              <a:buBlip>
                <a:blip r:embed="rId4"/>
              </a:buBlip>
              <a:defRPr sz="1100" b="0" i="0">
                <a:latin typeface="Calibri Light" panose="020F0302020204030204" pitchFamily="34" charset="0"/>
                <a:cs typeface="Calibri Light" panose="020F0302020204030204" pitchFamily="34" charset="0"/>
              </a:defRPr>
            </a:lvl4pPr>
            <a:lvl5pPr marL="2057400" indent="-228600">
              <a:buFontTx/>
              <a:buBlip>
                <a:blip r:embed="rId4"/>
              </a:buBlip>
              <a:defRPr sz="1000" b="0" i="0">
                <a:latin typeface="Calibri Light" panose="020F0302020204030204" pitchFamily="34" charset="0"/>
                <a:cs typeface="Calibri Light" panose="020F03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10390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5480" y="365125"/>
            <a:ext cx="9938320" cy="1324800"/>
          </a:xfrm>
          <a:prstGeom prst="rect">
            <a:avLst/>
          </a:prstGeom>
        </p:spPr>
        <p:txBody>
          <a:bodyPr vert="horz" lIns="91440" tIns="45720" rIns="91440" bIns="45720" rtlCol="0" anchor="ctr">
            <a:normAutofit/>
          </a:bodyPr>
          <a:lstStyle/>
          <a:p>
            <a:r>
              <a:rPr lang="lv-LV" altLang="ko-KR" dirty="0"/>
              <a:t>Virsraksts</a:t>
            </a:r>
            <a:endParaRPr lang="en-US" dirty="0"/>
          </a:p>
        </p:txBody>
      </p:sp>
      <p:sp>
        <p:nvSpPr>
          <p:cNvPr id="3" name="Text Placeholder 2"/>
          <p:cNvSpPr>
            <a:spLocks noGrp="1"/>
          </p:cNvSpPr>
          <p:nvPr>
            <p:ph type="body" idx="1"/>
          </p:nvPr>
        </p:nvSpPr>
        <p:spPr>
          <a:xfrm>
            <a:off x="1415480" y="1825625"/>
            <a:ext cx="9938320" cy="4351338"/>
          </a:xfrm>
          <a:prstGeom prst="rect">
            <a:avLst/>
          </a:prstGeom>
        </p:spPr>
        <p:txBody>
          <a:bodyPr vert="horz" lIns="91440" tIns="45720" rIns="91440" bIns="45720" rtlCol="0">
            <a:normAutofit/>
          </a:bodyPr>
          <a:lstStyle/>
          <a:p>
            <a:pPr lvl="0"/>
            <a:r>
              <a:rPr lang="lv-LV" altLang="ko-KR" dirty="0"/>
              <a:t>Tēma</a:t>
            </a:r>
            <a:endParaRPr lang="ko-KR" altLang="en-US" dirty="0"/>
          </a:p>
          <a:p>
            <a:pPr lvl="1"/>
            <a:r>
              <a:rPr lang="lv-LV" altLang="ko-KR" dirty="0"/>
              <a:t>Apraksts</a:t>
            </a:r>
            <a:endParaRPr lang="ko-KR" altLang="en-US" dirty="0"/>
          </a:p>
          <a:p>
            <a:pPr lvl="2"/>
            <a:r>
              <a:rPr lang="lv-LV" altLang="ko-KR" dirty="0"/>
              <a:t>Apraksts</a:t>
            </a:r>
            <a:endParaRPr lang="ko-KR" altLang="en-US" dirty="0"/>
          </a:p>
          <a:p>
            <a:pPr lvl="3"/>
            <a:r>
              <a:rPr lang="lv-LV" altLang="ko-KR" dirty="0"/>
              <a:t>Apraksts</a:t>
            </a:r>
            <a:endParaRPr lang="ko-KR" altLang="en-US" dirty="0"/>
          </a:p>
          <a:p>
            <a:pPr lvl="4"/>
            <a:r>
              <a:rPr lang="lv-LV" altLang="ko-KR" dirty="0"/>
              <a:t>Apraksts</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alibri Light" panose="020F0302020204030204" pitchFamily="34" charset="0"/>
              </a:defRPr>
            </a:lvl1pPr>
          </a:lstStyle>
          <a:p>
            <a:fld id="{2272BABE-BBAD-CB46-A741-944DA49A4DC9}" type="datetimeFigureOut">
              <a:rPr kumimoji="1" lang="ko-KR" altLang="en-US" smtClean="0"/>
              <a:pPr/>
              <a:t>2023-03-10</a:t>
            </a:fld>
            <a:endParaRPr kumimoji="1" lang="ko-KR"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alibri Light" panose="020F0302020204030204" pitchFamily="34" charset="0"/>
              </a:defRPr>
            </a:lvl1pPr>
          </a:lstStyle>
          <a:p>
            <a:endParaRPr kumimoji="1" lang="ko-KR"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alibri Light" panose="020F0302020204030204" pitchFamily="34" charset="0"/>
              </a:defRPr>
            </a:lvl1pPr>
          </a:lstStyle>
          <a:p>
            <a:fld id="{E9A312BF-63D2-D540-ADA9-6DC63533A88E}" type="slidenum">
              <a:rPr kumimoji="1" lang="ko-KR" altLang="en-US" smtClean="0"/>
              <a:pPr/>
              <a:t>‹#›</a:t>
            </a:fld>
            <a:endParaRPr kumimoji="1" lang="ko-KR" altLang="en-US" dirty="0"/>
          </a:p>
        </p:txBody>
      </p:sp>
      <p:pic>
        <p:nvPicPr>
          <p:cNvPr id="10" name="Picture 9">
            <a:extLst>
              <a:ext uri="{FF2B5EF4-FFF2-40B4-BE49-F238E27FC236}">
                <a16:creationId xmlns:a16="http://schemas.microsoft.com/office/drawing/2014/main" id="{4F06EABE-E238-D4F7-544E-4A2F5BCC257E}"/>
              </a:ext>
            </a:extLst>
          </p:cNvPr>
          <p:cNvPicPr>
            <a:picLocks noChangeAspect="1"/>
          </p:cNvPicPr>
          <p:nvPr userDrawn="1"/>
        </p:nvPicPr>
        <p:blipFill>
          <a:blip r:embed="rId28"/>
          <a:stretch>
            <a:fillRect/>
          </a:stretch>
        </p:blipFill>
        <p:spPr>
          <a:xfrm>
            <a:off x="353239" y="339379"/>
            <a:ext cx="954714" cy="494319"/>
          </a:xfrm>
          <a:prstGeom prst="rect">
            <a:avLst/>
          </a:prstGeom>
        </p:spPr>
      </p:pic>
    </p:spTree>
    <p:extLst>
      <p:ext uri="{BB962C8B-B14F-4D97-AF65-F5344CB8AC3E}">
        <p14:creationId xmlns:p14="http://schemas.microsoft.com/office/powerpoint/2010/main" val="3399691890"/>
      </p:ext>
    </p:extLst>
  </p:cSld>
  <p:clrMap bg1="lt1" tx1="dk1" bg2="lt2" tx2="dk2" accent1="accent1" accent2="accent2" accent3="accent3" accent4="accent4" accent5="accent5" accent6="accent6" hlink="hlink" folHlink="folHlink"/>
  <p:sldLayoutIdLst>
    <p:sldLayoutId id="2147483699" r:id="rId1"/>
    <p:sldLayoutId id="2147483705" r:id="rId2"/>
    <p:sldLayoutId id="2147483737" r:id="rId3"/>
    <p:sldLayoutId id="2147483736"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3" r:id="rId15"/>
    <p:sldLayoutId id="2147483738" r:id="rId16"/>
    <p:sldLayoutId id="2147483734" r:id="rId17"/>
    <p:sldLayoutId id="2147483735" r:id="rId18"/>
    <p:sldLayoutId id="2147483739" r:id="rId19"/>
    <p:sldLayoutId id="2147483740" r:id="rId20"/>
    <p:sldLayoutId id="2147483741" r:id="rId21"/>
    <p:sldLayoutId id="2147483742" r:id="rId22"/>
    <p:sldLayoutId id="2147483743" r:id="rId23"/>
    <p:sldLayoutId id="2147483744" r:id="rId24"/>
    <p:sldLayoutId id="2147483732" r:id="rId25"/>
    <p:sldLayoutId id="2147483745" r:id="rId26"/>
  </p:sldLayoutIdLst>
  <p:txStyles>
    <p:titleStyle>
      <a:lvl1pPr algn="l" defTabSz="914400" rtl="0" eaLnBrk="0" latinLnBrk="0" hangingPunct="1">
        <a:lnSpc>
          <a:spcPct val="90000"/>
        </a:lnSpc>
        <a:spcBef>
          <a:spcPct val="0"/>
        </a:spcBef>
        <a:buNone/>
        <a:defRPr sz="3200" b="0" i="0" kern="1200">
          <a:solidFill>
            <a:schemeClr val="tx1"/>
          </a:solidFill>
          <a:latin typeface="+mj-lt"/>
          <a:ea typeface="+mj-ea"/>
          <a:cs typeface="+mj-cs"/>
        </a:defRPr>
      </a:lvl1pPr>
    </p:titleStyle>
    <p:bodyStyle>
      <a:lvl1pPr marL="0" indent="0" algn="l" defTabSz="914400" rtl="0" eaLnBrk="0" latinLnBrk="0" hangingPunct="1">
        <a:lnSpc>
          <a:spcPct val="90000"/>
        </a:lnSpc>
        <a:spcBef>
          <a:spcPts val="1000"/>
        </a:spcBef>
        <a:buFontTx/>
        <a:buNone/>
        <a:defRPr sz="16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0" latinLnBrk="0" hangingPunct="1">
        <a:lnSpc>
          <a:spcPct val="90000"/>
        </a:lnSpc>
        <a:spcBef>
          <a:spcPts val="500"/>
        </a:spcBef>
        <a:buFontTx/>
        <a:buBlip>
          <a:blip r:embed="rId29"/>
        </a:buBlip>
        <a:defRPr sz="1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0" latinLnBrk="0" hangingPunct="1">
        <a:lnSpc>
          <a:spcPct val="90000"/>
        </a:lnSpc>
        <a:spcBef>
          <a:spcPts val="500"/>
        </a:spcBef>
        <a:buFontTx/>
        <a:buBlip>
          <a:blip r:embed="rId29"/>
        </a:buBlip>
        <a:defRPr sz="12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0" latinLnBrk="0" hangingPunct="1">
        <a:lnSpc>
          <a:spcPct val="90000"/>
        </a:lnSpc>
        <a:spcBef>
          <a:spcPts val="500"/>
        </a:spcBef>
        <a:buFontTx/>
        <a:buBlip>
          <a:blip r:embed="rId29"/>
        </a:buBlip>
        <a:defRPr sz="11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0" latinLnBrk="0" hangingPunct="1">
        <a:lnSpc>
          <a:spcPct val="90000"/>
        </a:lnSpc>
        <a:spcBef>
          <a:spcPts val="500"/>
        </a:spcBef>
        <a:buFontTx/>
        <a:buBlip>
          <a:blip r:embed="rId29"/>
        </a:buBlip>
        <a:defRPr sz="10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0" latinLnBrk="0" hangingPunct="1">
        <a:defRPr sz="1800" kern="1200">
          <a:solidFill>
            <a:schemeClr val="tx1"/>
          </a:solidFill>
          <a:latin typeface="+mn-lt"/>
          <a:ea typeface="+mn-ea"/>
          <a:cs typeface="+mn-cs"/>
        </a:defRPr>
      </a:lvl1pPr>
      <a:lvl2pPr marL="457200" algn="l" defTabSz="914400" rtl="0" eaLnBrk="0" latinLnBrk="0" hangingPunct="1">
        <a:defRPr sz="1800" kern="1200">
          <a:solidFill>
            <a:schemeClr val="tx1"/>
          </a:solidFill>
          <a:latin typeface="+mn-lt"/>
          <a:ea typeface="+mn-ea"/>
          <a:cs typeface="+mn-cs"/>
        </a:defRPr>
      </a:lvl2pPr>
      <a:lvl3pPr marL="914400" algn="l" defTabSz="914400" rtl="0" eaLnBrk="0" latinLnBrk="0" hangingPunct="1">
        <a:defRPr sz="1800" kern="1200">
          <a:solidFill>
            <a:schemeClr val="tx1"/>
          </a:solidFill>
          <a:latin typeface="+mn-lt"/>
          <a:ea typeface="+mn-ea"/>
          <a:cs typeface="+mn-cs"/>
        </a:defRPr>
      </a:lvl3pPr>
      <a:lvl4pPr marL="1371600" algn="l" defTabSz="914400" rtl="0" eaLnBrk="0" latinLnBrk="0" hangingPunct="1">
        <a:defRPr sz="1800" kern="1200">
          <a:solidFill>
            <a:schemeClr val="tx1"/>
          </a:solidFill>
          <a:latin typeface="+mn-lt"/>
          <a:ea typeface="+mn-ea"/>
          <a:cs typeface="+mn-cs"/>
        </a:defRPr>
      </a:lvl4pPr>
      <a:lvl5pPr marL="1828800" algn="l" defTabSz="914400" rtl="0" eaLnBrk="0" latinLnBrk="0" hangingPunct="1">
        <a:defRPr sz="1800" kern="1200">
          <a:solidFill>
            <a:schemeClr val="tx1"/>
          </a:solidFill>
          <a:latin typeface="+mn-lt"/>
          <a:ea typeface="+mn-ea"/>
          <a:cs typeface="+mn-cs"/>
        </a:defRPr>
      </a:lvl5pPr>
      <a:lvl6pPr marL="2286000" algn="l" defTabSz="914400" rtl="0" eaLnBrk="0" latinLnBrk="0" hangingPunct="1">
        <a:defRPr sz="1800" kern="1200">
          <a:solidFill>
            <a:schemeClr val="tx1"/>
          </a:solidFill>
          <a:latin typeface="+mn-lt"/>
          <a:ea typeface="+mn-ea"/>
          <a:cs typeface="+mn-cs"/>
        </a:defRPr>
      </a:lvl6pPr>
      <a:lvl7pPr marL="2743200" algn="l" defTabSz="914400" rtl="0" eaLnBrk="0" latinLnBrk="0" hangingPunct="1">
        <a:defRPr sz="1800" kern="1200">
          <a:solidFill>
            <a:schemeClr val="tx1"/>
          </a:solidFill>
          <a:latin typeface="+mn-lt"/>
          <a:ea typeface="+mn-ea"/>
          <a:cs typeface="+mn-cs"/>
        </a:defRPr>
      </a:lvl7pPr>
      <a:lvl8pPr marL="3200400" algn="l" defTabSz="914400" rtl="0" eaLnBrk="0" latinLnBrk="0" hangingPunct="1">
        <a:defRPr sz="1800" kern="1200">
          <a:solidFill>
            <a:schemeClr val="tx1"/>
          </a:solidFill>
          <a:latin typeface="+mn-lt"/>
          <a:ea typeface="+mn-ea"/>
          <a:cs typeface="+mn-cs"/>
        </a:defRPr>
      </a:lvl8pPr>
      <a:lvl9pPr marL="3657600" algn="l" defTabSz="914400" rtl="0" eaLnBrk="0"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llu.lv/lv/nac-studet-llu"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hyperlink" Target="https://www.mc.llu.l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llu.lv/lv/tehnologiju-un-zinasanu-parneses-nodala" TargetMode="External"/><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70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FE4CB0-00CC-6444-9398-BC66705F462B}"/>
              </a:ext>
            </a:extLst>
          </p:cNvPr>
          <p:cNvSpPr txBox="1"/>
          <p:nvPr/>
        </p:nvSpPr>
        <p:spPr>
          <a:xfrm>
            <a:off x="1945868" y="1373275"/>
            <a:ext cx="8141575" cy="1754326"/>
          </a:xfrm>
          <a:prstGeom prst="rect">
            <a:avLst/>
          </a:prstGeom>
          <a:noFill/>
        </p:spPr>
        <p:txBody>
          <a:bodyPr wrap="square" rtlCol="0">
            <a:spAutoFit/>
          </a:bodyPr>
          <a:lstStyle>
            <a:defPPr>
              <a:defRPr lang="en-US"/>
            </a:defPPr>
            <a:lvl1pPr algn="ctr">
              <a:defRPr sz="3200" b="0" spc="0">
                <a:latin typeface="+mj-lt"/>
              </a:defRPr>
            </a:lvl1pPr>
          </a:lstStyle>
          <a:p>
            <a:r>
              <a:rPr lang="lv-LV" sz="5400" b="1" dirty="0">
                <a:solidFill>
                  <a:srgbClr val="003300"/>
                </a:solidFill>
                <a:latin typeface="Arial Narrow" panose="020B0606020202030204" pitchFamily="34" charset="0"/>
                <a:cs typeface="Times New Roman" panose="02020603050405020304" pitchFamily="18" charset="0"/>
              </a:rPr>
              <a:t>Augstākā izglītība lauksaimniecībā</a:t>
            </a:r>
          </a:p>
        </p:txBody>
      </p:sp>
      <p:sp>
        <p:nvSpPr>
          <p:cNvPr id="6" name="TextBox 5">
            <a:extLst>
              <a:ext uri="{FF2B5EF4-FFF2-40B4-BE49-F238E27FC236}">
                <a16:creationId xmlns:a16="http://schemas.microsoft.com/office/drawing/2014/main" id="{040B7053-D78E-C00D-C932-E4B323360220}"/>
              </a:ext>
            </a:extLst>
          </p:cNvPr>
          <p:cNvSpPr txBox="1"/>
          <p:nvPr/>
        </p:nvSpPr>
        <p:spPr>
          <a:xfrm>
            <a:off x="4223792" y="6019413"/>
            <a:ext cx="4585388" cy="553998"/>
          </a:xfrm>
          <a:prstGeom prst="rect">
            <a:avLst/>
          </a:prstGeom>
          <a:noFill/>
        </p:spPr>
        <p:txBody>
          <a:bodyPr wrap="square" rtlCol="0">
            <a:spAutoFit/>
          </a:bodyPr>
          <a:lstStyle>
            <a:defPPr>
              <a:defRPr lang="ko-KR"/>
            </a:defPPr>
            <a:lvl1pPr>
              <a:lnSpc>
                <a:spcPct val="150000"/>
              </a:lnSpc>
              <a:defRPr sz="1400">
                <a:solidFill>
                  <a:schemeClr val="accent2"/>
                </a:solidFill>
              </a:defRPr>
            </a:lvl1pPr>
          </a:lstStyle>
          <a:p>
            <a:pPr algn="ctr"/>
            <a:r>
              <a:rPr lang="lv-LV" altLang="ko-KR" sz="2000" dirty="0">
                <a:solidFill>
                  <a:schemeClr val="bg1"/>
                </a:solidFill>
                <a:latin typeface="Arial Narrow" panose="020B0606020202030204" pitchFamily="34" charset="0"/>
              </a:rPr>
              <a:t>Dārzkopības konference, Bulduri, 10.03.2023</a:t>
            </a:r>
          </a:p>
        </p:txBody>
      </p:sp>
      <p:pic>
        <p:nvPicPr>
          <p:cNvPr id="2" name="Picture 1"/>
          <p:cNvPicPr>
            <a:picLocks noChangeAspect="1"/>
          </p:cNvPicPr>
          <p:nvPr/>
        </p:nvPicPr>
        <p:blipFill>
          <a:blip r:embed="rId3"/>
          <a:stretch>
            <a:fillRect/>
          </a:stretch>
        </p:blipFill>
        <p:spPr>
          <a:xfrm>
            <a:off x="4650737" y="3371160"/>
            <a:ext cx="2813415" cy="1666294"/>
          </a:xfrm>
          <a:prstGeom prst="rect">
            <a:avLst/>
          </a:prstGeom>
        </p:spPr>
      </p:pic>
      <p:sp>
        <p:nvSpPr>
          <p:cNvPr id="3" name="TextBox 2"/>
          <p:cNvSpPr txBox="1"/>
          <p:nvPr/>
        </p:nvSpPr>
        <p:spPr>
          <a:xfrm>
            <a:off x="4108444" y="5112935"/>
            <a:ext cx="3816424" cy="830997"/>
          </a:xfrm>
          <a:prstGeom prst="rect">
            <a:avLst/>
          </a:prstGeom>
          <a:noFill/>
        </p:spPr>
        <p:txBody>
          <a:bodyPr wrap="square" rtlCol="0">
            <a:spAutoFit/>
          </a:bodyPr>
          <a:lstStyle/>
          <a:p>
            <a:pPr algn="ctr"/>
            <a:r>
              <a:rPr lang="lv-LV" sz="2400" dirty="0">
                <a:solidFill>
                  <a:schemeClr val="bg1"/>
                </a:solidFill>
                <a:latin typeface="Arial Narrow" panose="020B0606020202030204" pitchFamily="34" charset="0"/>
              </a:rPr>
              <a:t>Dace Siliņa, </a:t>
            </a:r>
          </a:p>
          <a:p>
            <a:pPr algn="ctr"/>
            <a:r>
              <a:rPr lang="lv-LV" sz="2400" dirty="0">
                <a:solidFill>
                  <a:schemeClr val="bg1"/>
                </a:solidFill>
                <a:latin typeface="Arial Narrow" panose="020B0606020202030204" pitchFamily="34" charset="0"/>
              </a:rPr>
              <a:t>LF dekāne</a:t>
            </a:r>
          </a:p>
        </p:txBody>
      </p:sp>
    </p:spTree>
    <p:extLst>
      <p:ext uri="{BB962C8B-B14F-4D97-AF65-F5344CB8AC3E}">
        <p14:creationId xmlns:p14="http://schemas.microsoft.com/office/powerpoint/2010/main" val="3054698434"/>
      </p:ext>
    </p:extLst>
  </p:cSld>
  <p:clrMapOvr>
    <a:masterClrMapping/>
  </p:clrMapOvr>
  <mc:AlternateContent xmlns:mc="http://schemas.openxmlformats.org/markup-compatibility/2006" xmlns:p14="http://schemas.microsoft.com/office/powerpoint/2010/main">
    <mc:Choice Requires="p14">
      <p:transition spd="slow" p14:dur="1750">
        <p14:door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84657" y="445335"/>
            <a:ext cx="9854817" cy="605161"/>
          </a:xfrm>
        </p:spPr>
        <p:txBody>
          <a:bodyPr>
            <a:noAutofit/>
          </a:bodyPr>
          <a:lstStyle/>
          <a:p>
            <a:pPr>
              <a:lnSpc>
                <a:spcPct val="100000"/>
              </a:lnSpc>
              <a:spcBef>
                <a:spcPts val="0"/>
              </a:spcBef>
            </a:pPr>
            <a:r>
              <a:rPr lang="lv-LV" sz="4400" b="1" dirty="0">
                <a:solidFill>
                  <a:srgbClr val="0D5240"/>
                </a:solidFill>
                <a:latin typeface="Calibri Light" panose="020F0302020204030204" pitchFamily="34" charset="0"/>
                <a:cs typeface="Calibri Light" panose="020F0302020204030204" pitchFamily="34" charset="0"/>
              </a:rPr>
              <a:t>Nepārtrauktība izglītībā: </a:t>
            </a:r>
            <a:r>
              <a:rPr lang="lv-LV" b="1" dirty="0">
                <a:solidFill>
                  <a:srgbClr val="0D5240"/>
                </a:solidFill>
                <a:latin typeface="Calibri Light" panose="020F0302020204030204" pitchFamily="34" charset="0"/>
                <a:cs typeface="Calibri Light" panose="020F0302020204030204" pitchFamily="34" charset="0"/>
              </a:rPr>
              <a:t>ar katru soli dziļāk</a:t>
            </a:r>
            <a:endParaRPr lang="lv-LV" sz="4400" b="1" dirty="0">
              <a:solidFill>
                <a:srgbClr val="0D5240"/>
              </a:solidFill>
              <a:latin typeface="Calibri Light" panose="020F0302020204030204" pitchFamily="34" charset="0"/>
              <a:cs typeface="Calibri Light" panose="020F0302020204030204" pitchFamily="34" charset="0"/>
            </a:endParaRPr>
          </a:p>
        </p:txBody>
      </p:sp>
      <p:sp>
        <p:nvSpPr>
          <p:cNvPr id="17" name="Text Placeholder 2"/>
          <p:cNvSpPr txBox="1">
            <a:spLocks/>
          </p:cNvSpPr>
          <p:nvPr/>
        </p:nvSpPr>
        <p:spPr>
          <a:xfrm>
            <a:off x="357805" y="1916832"/>
            <a:ext cx="2629746" cy="1235782"/>
          </a:xfrm>
          <a:prstGeom prst="rect">
            <a:avLst/>
          </a:prstGeom>
        </p:spPr>
        <p:txBody>
          <a:bodyPr vert="horz" lIns="91440" tIns="45720" rIns="91440" bIns="45720" rtlCol="0">
            <a:noAutofit/>
          </a:bodyPr>
          <a:lstStyle>
            <a:lvl1pPr marL="0" indent="0" algn="l" defTabSz="914400" rtl="0" eaLnBrk="0" latinLnBrk="0" hangingPunct="1">
              <a:lnSpc>
                <a:spcPct val="90000"/>
              </a:lnSpc>
              <a:spcBef>
                <a:spcPts val="1000"/>
              </a:spcBef>
              <a:buFontTx/>
              <a:buNone/>
              <a:defRPr sz="16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0" latinLnBrk="0" hangingPunct="1">
              <a:lnSpc>
                <a:spcPct val="90000"/>
              </a:lnSpc>
              <a:spcBef>
                <a:spcPts val="500"/>
              </a:spcBef>
              <a:buFontTx/>
              <a:buBlip>
                <a:blip r:embed="rId2"/>
              </a:buBlip>
              <a:defRPr sz="1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0" latinLnBrk="0" hangingPunct="1">
              <a:lnSpc>
                <a:spcPct val="90000"/>
              </a:lnSpc>
              <a:spcBef>
                <a:spcPts val="500"/>
              </a:spcBef>
              <a:buFontTx/>
              <a:buBlip>
                <a:blip r:embed="rId2"/>
              </a:buBlip>
              <a:defRPr sz="12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0" latinLnBrk="0" hangingPunct="1">
              <a:lnSpc>
                <a:spcPct val="90000"/>
              </a:lnSpc>
              <a:spcBef>
                <a:spcPts val="500"/>
              </a:spcBef>
              <a:buFontTx/>
              <a:buBlip>
                <a:blip r:embed="rId2"/>
              </a:buBlip>
              <a:defRPr sz="11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0" latinLnBrk="0" hangingPunct="1">
              <a:lnSpc>
                <a:spcPct val="90000"/>
              </a:lnSpc>
              <a:spcBef>
                <a:spcPts val="500"/>
              </a:spcBef>
              <a:buFontTx/>
              <a:buBlip>
                <a:blip r:embed="rId2"/>
              </a:buBlip>
              <a:defRPr sz="10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3200" dirty="0">
                <a:latin typeface="Calibri" panose="020F0502020204030204" pitchFamily="34" charset="0"/>
                <a:cs typeface="Calibri" panose="020F0502020204030204" pitchFamily="34" charset="0"/>
              </a:rPr>
              <a:t>Pamatstudijas </a:t>
            </a:r>
          </a:p>
        </p:txBody>
      </p:sp>
      <p:sp>
        <p:nvSpPr>
          <p:cNvPr id="18" name="Right Arrow 17"/>
          <p:cNvSpPr/>
          <p:nvPr/>
        </p:nvSpPr>
        <p:spPr>
          <a:xfrm>
            <a:off x="3139138" y="2033090"/>
            <a:ext cx="1289154" cy="382247"/>
          </a:xfrm>
          <a:prstGeom prst="rightArrow">
            <a:avLst/>
          </a:prstGeom>
          <a:solidFill>
            <a:srgbClr val="117056"/>
          </a:solidFill>
          <a:ln>
            <a:solidFill>
              <a:srgbClr val="0D5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000">
              <a:latin typeface="Calibri" panose="020F0502020204030204" pitchFamily="34" charset="0"/>
              <a:cs typeface="Calibri" panose="020F0502020204030204" pitchFamily="34" charset="0"/>
            </a:endParaRPr>
          </a:p>
        </p:txBody>
      </p:sp>
      <p:sp>
        <p:nvSpPr>
          <p:cNvPr id="19" name="Text Placeholder 2"/>
          <p:cNvSpPr txBox="1">
            <a:spLocks/>
          </p:cNvSpPr>
          <p:nvPr/>
        </p:nvSpPr>
        <p:spPr>
          <a:xfrm>
            <a:off x="4570605" y="1950062"/>
            <a:ext cx="3034133" cy="1449241"/>
          </a:xfrm>
          <a:prstGeom prst="rect">
            <a:avLst/>
          </a:prstGeom>
        </p:spPr>
        <p:txBody>
          <a:bodyPr vert="horz" lIns="91440" tIns="45720" rIns="91440" bIns="45720" rtlCol="0">
            <a:noAutofit/>
          </a:bodyPr>
          <a:lstStyle>
            <a:lvl1pPr marL="0" indent="0" algn="l" defTabSz="914400" rtl="0" eaLnBrk="0" latinLnBrk="0" hangingPunct="1">
              <a:lnSpc>
                <a:spcPct val="90000"/>
              </a:lnSpc>
              <a:spcBef>
                <a:spcPts val="1000"/>
              </a:spcBef>
              <a:buFontTx/>
              <a:buNone/>
              <a:defRPr sz="16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0" latinLnBrk="0" hangingPunct="1">
              <a:lnSpc>
                <a:spcPct val="90000"/>
              </a:lnSpc>
              <a:spcBef>
                <a:spcPts val="500"/>
              </a:spcBef>
              <a:buFontTx/>
              <a:buBlip>
                <a:blip r:embed="rId2"/>
              </a:buBlip>
              <a:defRPr sz="1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0" latinLnBrk="0" hangingPunct="1">
              <a:lnSpc>
                <a:spcPct val="90000"/>
              </a:lnSpc>
              <a:spcBef>
                <a:spcPts val="500"/>
              </a:spcBef>
              <a:buFontTx/>
              <a:buBlip>
                <a:blip r:embed="rId2"/>
              </a:buBlip>
              <a:defRPr sz="12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0" latinLnBrk="0" hangingPunct="1">
              <a:lnSpc>
                <a:spcPct val="90000"/>
              </a:lnSpc>
              <a:spcBef>
                <a:spcPts val="500"/>
              </a:spcBef>
              <a:buFontTx/>
              <a:buBlip>
                <a:blip r:embed="rId2"/>
              </a:buBlip>
              <a:defRPr sz="11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0" latinLnBrk="0" hangingPunct="1">
              <a:lnSpc>
                <a:spcPct val="90000"/>
              </a:lnSpc>
              <a:spcBef>
                <a:spcPts val="500"/>
              </a:spcBef>
              <a:buFontTx/>
              <a:buBlip>
                <a:blip r:embed="rId2"/>
              </a:buBlip>
              <a:defRPr sz="10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3200" dirty="0">
                <a:latin typeface="Calibri" panose="020F0502020204030204" pitchFamily="34" charset="0"/>
                <a:cs typeface="Calibri" panose="020F0502020204030204" pitchFamily="34" charset="0"/>
              </a:rPr>
              <a:t>Augstākā līmeņa studijas </a:t>
            </a:r>
            <a:r>
              <a:rPr lang="lv-LV" sz="2000" dirty="0">
                <a:latin typeface="Calibri" panose="020F0502020204030204" pitchFamily="34" charset="0"/>
                <a:cs typeface="Calibri" panose="020F0502020204030204" pitchFamily="34" charset="0"/>
              </a:rPr>
              <a:t>(maģistrantūra) </a:t>
            </a:r>
          </a:p>
        </p:txBody>
      </p:sp>
      <p:sp>
        <p:nvSpPr>
          <p:cNvPr id="20" name="Text Placeholder 2"/>
          <p:cNvSpPr txBox="1">
            <a:spLocks/>
          </p:cNvSpPr>
          <p:nvPr/>
        </p:nvSpPr>
        <p:spPr>
          <a:xfrm>
            <a:off x="8938862" y="1923569"/>
            <a:ext cx="2629746" cy="1229045"/>
          </a:xfrm>
          <a:prstGeom prst="rect">
            <a:avLst/>
          </a:prstGeom>
        </p:spPr>
        <p:txBody>
          <a:bodyPr vert="horz" lIns="91440" tIns="45720" rIns="91440" bIns="45720" rtlCol="0">
            <a:noAutofit/>
          </a:bodyPr>
          <a:lstStyle>
            <a:lvl1pPr marL="0" indent="0" algn="l" defTabSz="914400" rtl="0" eaLnBrk="0" latinLnBrk="0" hangingPunct="1">
              <a:lnSpc>
                <a:spcPct val="90000"/>
              </a:lnSpc>
              <a:spcBef>
                <a:spcPts val="1000"/>
              </a:spcBef>
              <a:buFontTx/>
              <a:buNone/>
              <a:defRPr sz="16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0" latinLnBrk="0" hangingPunct="1">
              <a:lnSpc>
                <a:spcPct val="90000"/>
              </a:lnSpc>
              <a:spcBef>
                <a:spcPts val="500"/>
              </a:spcBef>
              <a:buFontTx/>
              <a:buBlip>
                <a:blip r:embed="rId2"/>
              </a:buBlip>
              <a:defRPr sz="1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0" latinLnBrk="0" hangingPunct="1">
              <a:lnSpc>
                <a:spcPct val="90000"/>
              </a:lnSpc>
              <a:spcBef>
                <a:spcPts val="500"/>
              </a:spcBef>
              <a:buFontTx/>
              <a:buBlip>
                <a:blip r:embed="rId2"/>
              </a:buBlip>
              <a:defRPr sz="12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0" latinLnBrk="0" hangingPunct="1">
              <a:lnSpc>
                <a:spcPct val="90000"/>
              </a:lnSpc>
              <a:spcBef>
                <a:spcPts val="500"/>
              </a:spcBef>
              <a:buFontTx/>
              <a:buBlip>
                <a:blip r:embed="rId2"/>
              </a:buBlip>
              <a:defRPr sz="11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0" latinLnBrk="0" hangingPunct="1">
              <a:lnSpc>
                <a:spcPct val="90000"/>
              </a:lnSpc>
              <a:spcBef>
                <a:spcPts val="500"/>
              </a:spcBef>
              <a:buFontTx/>
              <a:buBlip>
                <a:blip r:embed="rId2"/>
              </a:buBlip>
              <a:defRPr sz="10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0"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3200" dirty="0">
                <a:latin typeface="Calibri" panose="020F0502020204030204" pitchFamily="34" charset="0"/>
                <a:cs typeface="Calibri" panose="020F0502020204030204" pitchFamily="34" charset="0"/>
              </a:rPr>
              <a:t>Doktora studijas</a:t>
            </a:r>
          </a:p>
        </p:txBody>
      </p:sp>
      <p:sp>
        <p:nvSpPr>
          <p:cNvPr id="21" name="Right Arrow 20"/>
          <p:cNvSpPr/>
          <p:nvPr/>
        </p:nvSpPr>
        <p:spPr>
          <a:xfrm>
            <a:off x="7649895" y="1991866"/>
            <a:ext cx="1289154" cy="382247"/>
          </a:xfrm>
          <a:prstGeom prst="rightArrow">
            <a:avLst/>
          </a:prstGeom>
          <a:solidFill>
            <a:srgbClr val="117056"/>
          </a:solidFill>
          <a:ln>
            <a:solidFill>
              <a:srgbClr val="0D5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000">
              <a:latin typeface="Calibri" panose="020F0502020204030204" pitchFamily="34" charset="0"/>
              <a:cs typeface="Calibri" panose="020F0502020204030204" pitchFamily="34" charset="0"/>
            </a:endParaRPr>
          </a:p>
        </p:txBody>
      </p:sp>
      <p:sp>
        <p:nvSpPr>
          <p:cNvPr id="22" name="TextBox 21"/>
          <p:cNvSpPr txBox="1"/>
          <p:nvPr/>
        </p:nvSpPr>
        <p:spPr>
          <a:xfrm>
            <a:off x="887179" y="3399304"/>
            <a:ext cx="2653259" cy="707886"/>
          </a:xfrm>
          <a:prstGeom prst="rect">
            <a:avLst/>
          </a:prstGeom>
          <a:noFill/>
        </p:spPr>
        <p:txBody>
          <a:bodyPr wrap="square" rtlCol="0">
            <a:spAutoFit/>
          </a:bodyPr>
          <a:lstStyle/>
          <a:p>
            <a:pPr algn="ctr"/>
            <a:r>
              <a:rPr lang="lv-LV" sz="2000" dirty="0">
                <a:latin typeface="Calibri" panose="020F0502020204030204" pitchFamily="34" charset="0"/>
                <a:cs typeface="Calibri" panose="020F0502020204030204" pitchFamily="34" charset="0"/>
              </a:rPr>
              <a:t>Iegūts bakalaura grāds </a:t>
            </a:r>
          </a:p>
          <a:p>
            <a:pPr algn="ctr"/>
            <a:r>
              <a:rPr lang="lv-LV" sz="2000" dirty="0">
                <a:latin typeface="Calibri" panose="020F0502020204030204" pitchFamily="34" charset="0"/>
                <a:cs typeface="Calibri" panose="020F0502020204030204" pitchFamily="34" charset="0"/>
              </a:rPr>
              <a:t>un kvalifikācija</a:t>
            </a:r>
          </a:p>
        </p:txBody>
      </p:sp>
      <p:sp>
        <p:nvSpPr>
          <p:cNvPr id="25" name="TextBox 24"/>
          <p:cNvSpPr txBox="1"/>
          <p:nvPr/>
        </p:nvSpPr>
        <p:spPr>
          <a:xfrm>
            <a:off x="4908234" y="3576724"/>
            <a:ext cx="2231551" cy="707886"/>
          </a:xfrm>
          <a:prstGeom prst="rect">
            <a:avLst/>
          </a:prstGeom>
          <a:noFill/>
        </p:spPr>
        <p:txBody>
          <a:bodyPr wrap="square" rtlCol="0">
            <a:spAutoFit/>
          </a:bodyPr>
          <a:lstStyle/>
          <a:p>
            <a:pPr algn="ctr"/>
            <a:r>
              <a:rPr lang="lv-LV" sz="2000" dirty="0">
                <a:latin typeface="Calibri" panose="020F0502020204030204" pitchFamily="34" charset="0"/>
                <a:cs typeface="Calibri" panose="020F0502020204030204" pitchFamily="34" charset="0"/>
              </a:rPr>
              <a:t>Iegūts maģistra grāds</a:t>
            </a:r>
          </a:p>
        </p:txBody>
      </p:sp>
      <p:sp>
        <p:nvSpPr>
          <p:cNvPr id="26" name="TextBox 25"/>
          <p:cNvSpPr txBox="1"/>
          <p:nvPr/>
        </p:nvSpPr>
        <p:spPr>
          <a:xfrm>
            <a:off x="9337057" y="3399303"/>
            <a:ext cx="2231551" cy="707886"/>
          </a:xfrm>
          <a:prstGeom prst="rect">
            <a:avLst/>
          </a:prstGeom>
          <a:noFill/>
        </p:spPr>
        <p:txBody>
          <a:bodyPr wrap="square" rtlCol="0">
            <a:spAutoFit/>
          </a:bodyPr>
          <a:lstStyle/>
          <a:p>
            <a:pPr algn="ctr"/>
            <a:r>
              <a:rPr lang="lv-LV" sz="2000" dirty="0">
                <a:latin typeface="Calibri" panose="020F0502020204030204" pitchFamily="34" charset="0"/>
                <a:cs typeface="Calibri" panose="020F0502020204030204" pitchFamily="34" charset="0"/>
              </a:rPr>
              <a:t>Iegūts zinātņu doktora grāds</a:t>
            </a:r>
          </a:p>
        </p:txBody>
      </p:sp>
      <p:sp>
        <p:nvSpPr>
          <p:cNvPr id="27" name="Title 3"/>
          <p:cNvSpPr txBox="1">
            <a:spLocks/>
          </p:cNvSpPr>
          <p:nvPr/>
        </p:nvSpPr>
        <p:spPr>
          <a:xfrm>
            <a:off x="335360" y="5229200"/>
            <a:ext cx="7344816" cy="720080"/>
          </a:xfrm>
          <a:prstGeom prst="rect">
            <a:avLst/>
          </a:prstGeom>
        </p:spPr>
        <p:txBody>
          <a:bodyPr vert="horz" lIns="91440" tIns="45720" rIns="91440" bIns="45720" rtlCol="0" anchor="b">
            <a:noAutofit/>
          </a:bodyPr>
          <a:lstStyle>
            <a:lvl1pPr algn="l" defTabSz="914400" rtl="0" eaLnBrk="0" latinLnBrk="0" hangingPunct="1">
              <a:lnSpc>
                <a:spcPct val="90000"/>
              </a:lnSpc>
              <a:spcBef>
                <a:spcPct val="0"/>
              </a:spcBef>
              <a:buNone/>
              <a:defRPr sz="3600" b="0" i="0" kern="1200">
                <a:solidFill>
                  <a:schemeClr val="tx1"/>
                </a:solidFill>
                <a:latin typeface="+mj-lt"/>
                <a:ea typeface="+mj-ea"/>
                <a:cs typeface="+mj-cs"/>
              </a:defRPr>
            </a:lvl1pPr>
          </a:lstStyle>
          <a:p>
            <a:pPr algn="ctr"/>
            <a:r>
              <a:rPr lang="lv-LV" sz="3200" dirty="0">
                <a:solidFill>
                  <a:schemeClr val="bg1"/>
                </a:solidFill>
                <a:latin typeface="Calibri Light" panose="020F0302020204030204" pitchFamily="34" charset="0"/>
                <a:cs typeface="Calibri Light" panose="020F0302020204030204" pitchFamily="34" charset="0"/>
              </a:rPr>
              <a:t>Izglītība, tāpat kā svešvalodas, dod brīvību</a:t>
            </a:r>
            <a:endParaRPr lang="lv-LV" sz="2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1843043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a:xfrm>
            <a:off x="4225489" y="1410050"/>
            <a:ext cx="4378831" cy="1224136"/>
          </a:xfrm>
        </p:spPr>
        <p:txBody>
          <a:bodyPr>
            <a:noAutofit/>
          </a:bodyPr>
          <a:lstStyle/>
          <a:p>
            <a:pPr marL="0" indent="0">
              <a:buNone/>
            </a:pPr>
            <a:r>
              <a:rPr lang="lv-LV" sz="2200" dirty="0"/>
              <a:t>Pamatstudiju programmas = 23 </a:t>
            </a:r>
          </a:p>
          <a:p>
            <a:pPr marL="0" indent="0">
              <a:buNone/>
            </a:pPr>
            <a:r>
              <a:rPr lang="lv-LV" sz="2200" dirty="0"/>
              <a:t>Maģistra studiju programmas = 17</a:t>
            </a:r>
          </a:p>
          <a:p>
            <a:pPr marL="0" indent="0">
              <a:buNone/>
            </a:pPr>
            <a:r>
              <a:rPr lang="lv-LV" sz="2200" dirty="0"/>
              <a:t>Doktora studiju programmas = 11</a:t>
            </a:r>
          </a:p>
        </p:txBody>
      </p:sp>
      <p:sp>
        <p:nvSpPr>
          <p:cNvPr id="5" name="Text Placeholder 4"/>
          <p:cNvSpPr>
            <a:spLocks noGrp="1"/>
          </p:cNvSpPr>
          <p:nvPr>
            <p:ph type="body" sz="quarter" idx="19"/>
          </p:nvPr>
        </p:nvSpPr>
        <p:spPr>
          <a:xfrm>
            <a:off x="1516768" y="140193"/>
            <a:ext cx="9835815" cy="831942"/>
          </a:xfrm>
        </p:spPr>
        <p:txBody>
          <a:bodyPr anchor="ctr">
            <a:noAutofit/>
          </a:bodyPr>
          <a:lstStyle/>
          <a:p>
            <a:r>
              <a:rPr lang="lv-LV" sz="4000" b="1" dirty="0">
                <a:solidFill>
                  <a:srgbClr val="0D5240"/>
                </a:solidFill>
              </a:rPr>
              <a:t>Studiju programmu piedāvājums universitātē</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5840" y="3759301"/>
            <a:ext cx="3314636" cy="2527056"/>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8288" y="3712511"/>
            <a:ext cx="3252249" cy="2620637"/>
          </a:xfrm>
          <a:prstGeom prst="rect">
            <a:avLst/>
          </a:prstGeom>
        </p:spPr>
      </p:pic>
      <p:pic>
        <p:nvPicPr>
          <p:cNvPr id="9" name="Picture 8"/>
          <p:cNvPicPr>
            <a:picLocks noChangeAspect="1"/>
          </p:cNvPicPr>
          <p:nvPr/>
        </p:nvPicPr>
        <p:blipFill>
          <a:blip r:embed="rId4"/>
          <a:stretch>
            <a:fillRect/>
          </a:stretch>
        </p:blipFill>
        <p:spPr>
          <a:xfrm>
            <a:off x="8688288" y="908720"/>
            <a:ext cx="3228400" cy="2620636"/>
          </a:xfrm>
          <a:prstGeom prst="rect">
            <a:avLst/>
          </a:prstGeom>
        </p:spPr>
      </p:pic>
      <p:sp>
        <p:nvSpPr>
          <p:cNvPr id="10" name="Text Placeholder 3"/>
          <p:cNvSpPr>
            <a:spLocks noGrp="1"/>
          </p:cNvSpPr>
          <p:nvPr>
            <p:ph type="body" sz="quarter" idx="18"/>
          </p:nvPr>
        </p:nvSpPr>
        <p:spPr>
          <a:xfrm>
            <a:off x="524410" y="1412776"/>
            <a:ext cx="3024336" cy="1440160"/>
          </a:xfrm>
        </p:spPr>
        <p:txBody>
          <a:bodyPr>
            <a:normAutofit fontScale="92500"/>
          </a:bodyPr>
          <a:lstStyle/>
          <a:p>
            <a:pPr marL="0" indent="0">
              <a:buNone/>
            </a:pPr>
            <a:r>
              <a:rPr lang="lv-LV" sz="2400" b="1" dirty="0"/>
              <a:t>Biozinātņu virzienā</a:t>
            </a:r>
          </a:p>
          <a:p>
            <a:pPr marL="0" indent="0">
              <a:buNone/>
            </a:pPr>
            <a:r>
              <a:rPr lang="lv-LV" sz="2400" b="1" dirty="0"/>
              <a:t>Inženierzinātņu virzienā</a:t>
            </a:r>
          </a:p>
          <a:p>
            <a:pPr marL="0" indent="0">
              <a:buNone/>
            </a:pPr>
            <a:r>
              <a:rPr lang="lv-LV" sz="2400" b="1" dirty="0"/>
              <a:t>Sociālo zinātņu virzienā</a:t>
            </a:r>
          </a:p>
        </p:txBody>
      </p:sp>
      <p:sp>
        <p:nvSpPr>
          <p:cNvPr id="11" name="Right Brace 10"/>
          <p:cNvSpPr/>
          <p:nvPr/>
        </p:nvSpPr>
        <p:spPr>
          <a:xfrm>
            <a:off x="3548746" y="1412776"/>
            <a:ext cx="531029" cy="1221410"/>
          </a:xfrm>
          <a:prstGeom prst="rightBrace">
            <a:avLst/>
          </a:prstGeom>
          <a:ln>
            <a:solidFill>
              <a:srgbClr val="0D52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pic>
        <p:nvPicPr>
          <p:cNvPr id="12" name="Picture 11"/>
          <p:cNvPicPr>
            <a:picLocks noChangeAspect="1"/>
          </p:cNvPicPr>
          <p:nvPr/>
        </p:nvPicPr>
        <p:blipFill>
          <a:blip r:embed="rId5"/>
          <a:stretch>
            <a:fillRect/>
          </a:stretch>
        </p:blipFill>
        <p:spPr>
          <a:xfrm>
            <a:off x="492386" y="3861048"/>
            <a:ext cx="3371365" cy="2717733"/>
          </a:xfrm>
          <a:prstGeom prst="rect">
            <a:avLst/>
          </a:prstGeom>
        </p:spPr>
      </p:pic>
      <p:sp>
        <p:nvSpPr>
          <p:cNvPr id="13" name="Rectangle 12"/>
          <p:cNvSpPr/>
          <p:nvPr/>
        </p:nvSpPr>
        <p:spPr>
          <a:xfrm>
            <a:off x="489761" y="2896824"/>
            <a:ext cx="4698081" cy="461665"/>
          </a:xfrm>
          <a:prstGeom prst="rect">
            <a:avLst/>
          </a:prstGeom>
        </p:spPr>
        <p:txBody>
          <a:bodyPr wrap="none">
            <a:spAutoFit/>
          </a:bodyPr>
          <a:lstStyle/>
          <a:p>
            <a:r>
              <a:rPr lang="lv-LV" sz="2400" dirty="0">
                <a:latin typeface="Calibri" panose="020F0502020204030204" pitchFamily="34" charset="0"/>
                <a:cs typeface="Calibri" panose="020F0502020204030204" pitchFamily="34" charset="0"/>
                <a:hlinkClick r:id="rId6"/>
              </a:rPr>
              <a:t>https://www.llu.lv/lv/nac-studet-llu</a:t>
            </a:r>
            <a:r>
              <a:rPr lang="lv-LV"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954611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556" y="469495"/>
            <a:ext cx="9087118" cy="735910"/>
          </a:xfrm>
        </p:spPr>
        <p:txBody>
          <a:bodyPr>
            <a:normAutofit/>
          </a:bodyPr>
          <a:lstStyle/>
          <a:p>
            <a:r>
              <a:rPr lang="lv-LV" sz="3600" b="1" dirty="0">
                <a:solidFill>
                  <a:srgbClr val="00B050"/>
                </a:solidFill>
                <a:latin typeface="Arial Narrow" panose="020B0606020202030204" pitchFamily="34" charset="0"/>
              </a:rPr>
              <a:t>Izglītības programmas </a:t>
            </a:r>
            <a:r>
              <a:rPr lang="lv-LV" sz="3600" b="1" u="sng" dirty="0">
                <a:solidFill>
                  <a:srgbClr val="00B050"/>
                </a:solidFill>
                <a:latin typeface="Arial Narrow" panose="020B0606020202030204" pitchFamily="34" charset="0"/>
              </a:rPr>
              <a:t>lauksaimniecībā</a:t>
            </a:r>
            <a:endParaRPr lang="lv-LV" sz="3600" u="sng" dirty="0">
              <a:solidFill>
                <a:srgbClr val="00B050"/>
              </a:solidFill>
              <a:latin typeface="Arial Narrow" panose="020B0606020202030204" pitchFamily="34" charset="0"/>
            </a:endParaRPr>
          </a:p>
        </p:txBody>
      </p:sp>
      <p:cxnSp>
        <p:nvCxnSpPr>
          <p:cNvPr id="6" name="Straight Connector 5"/>
          <p:cNvCxnSpPr/>
          <p:nvPr/>
        </p:nvCxnSpPr>
        <p:spPr>
          <a:xfrm>
            <a:off x="1961881" y="425002"/>
            <a:ext cx="0" cy="94178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a:xfrm>
            <a:off x="8684840" y="6356350"/>
            <a:ext cx="2743200" cy="365125"/>
          </a:xfrm>
        </p:spPr>
        <p:txBody>
          <a:bodyPr/>
          <a:lstStyle/>
          <a:p>
            <a:fld id="{1BB70CBB-B26F-4F85-9709-C44A1A4659F2}" type="slidenum">
              <a:rPr lang="lv-LV" sz="1800" smtClean="0"/>
              <a:t>4</a:t>
            </a:fld>
            <a:endParaRPr lang="lv-LV" sz="1800"/>
          </a:p>
        </p:txBody>
      </p:sp>
      <p:pic>
        <p:nvPicPr>
          <p:cNvPr id="7" name="Picture 6"/>
          <p:cNvPicPr>
            <a:picLocks noChangeAspect="1"/>
          </p:cNvPicPr>
          <p:nvPr/>
        </p:nvPicPr>
        <p:blipFill>
          <a:blip r:embed="rId2"/>
          <a:stretch>
            <a:fillRect/>
          </a:stretch>
        </p:blipFill>
        <p:spPr>
          <a:xfrm>
            <a:off x="123659" y="332656"/>
            <a:ext cx="1704618" cy="100958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618837408"/>
              </p:ext>
            </p:extLst>
          </p:nvPr>
        </p:nvGraphicFramePr>
        <p:xfrm>
          <a:off x="263352" y="1442530"/>
          <a:ext cx="11377263" cy="4997327"/>
        </p:xfrm>
        <a:graphic>
          <a:graphicData uri="http://schemas.openxmlformats.org/drawingml/2006/table">
            <a:tbl>
              <a:tblPr firstRow="1" bandRow="1">
                <a:tableStyleId>{5C22544A-7EE6-4342-B048-85BDC9FD1C3A}</a:tableStyleId>
              </a:tblPr>
              <a:tblGrid>
                <a:gridCol w="2880320">
                  <a:extLst>
                    <a:ext uri="{9D8B030D-6E8A-4147-A177-3AD203B41FA5}">
                      <a16:colId xmlns:a16="http://schemas.microsoft.com/office/drawing/2014/main" val="20000"/>
                    </a:ext>
                  </a:extLst>
                </a:gridCol>
                <a:gridCol w="4451694">
                  <a:extLst>
                    <a:ext uri="{9D8B030D-6E8A-4147-A177-3AD203B41FA5}">
                      <a16:colId xmlns:a16="http://schemas.microsoft.com/office/drawing/2014/main" val="20001"/>
                    </a:ext>
                  </a:extLst>
                </a:gridCol>
                <a:gridCol w="1712335">
                  <a:extLst>
                    <a:ext uri="{9D8B030D-6E8A-4147-A177-3AD203B41FA5}">
                      <a16:colId xmlns:a16="http://schemas.microsoft.com/office/drawing/2014/main" val="20002"/>
                    </a:ext>
                  </a:extLst>
                </a:gridCol>
                <a:gridCol w="2332914">
                  <a:extLst>
                    <a:ext uri="{9D8B030D-6E8A-4147-A177-3AD203B41FA5}">
                      <a16:colId xmlns:a16="http://schemas.microsoft.com/office/drawing/2014/main" val="20003"/>
                    </a:ext>
                  </a:extLst>
                </a:gridCol>
              </a:tblGrid>
              <a:tr h="973967">
                <a:tc>
                  <a:txBody>
                    <a:bodyPr/>
                    <a:lstStyle/>
                    <a:p>
                      <a:pPr algn="ctr"/>
                      <a:r>
                        <a:rPr lang="lv-LV" dirty="0"/>
                        <a:t>Studiju programmas līmenis</a:t>
                      </a:r>
                      <a:endParaRPr lang="lv-LV" dirty="0">
                        <a:latin typeface="Times New Roman" panose="02020603050405020304" pitchFamily="18" charset="0"/>
                        <a:cs typeface="Times New Roman" panose="02020603050405020304" pitchFamily="18" charset="0"/>
                      </a:endParaRPr>
                    </a:p>
                  </a:txBody>
                  <a:tcPr/>
                </a:tc>
                <a:tc>
                  <a:txBody>
                    <a:bodyPr/>
                    <a:lstStyle/>
                    <a:p>
                      <a:pPr algn="ctr"/>
                      <a:r>
                        <a:rPr lang="lv-LV" dirty="0"/>
                        <a:t>Programmas nosaukums</a:t>
                      </a:r>
                      <a:endParaRPr lang="lv-LV" dirty="0">
                        <a:latin typeface="Times New Roman" panose="02020603050405020304" pitchFamily="18" charset="0"/>
                        <a:cs typeface="Times New Roman" panose="02020603050405020304" pitchFamily="18" charset="0"/>
                      </a:endParaRPr>
                    </a:p>
                  </a:txBody>
                  <a:tcPr/>
                </a:tc>
                <a:tc>
                  <a:txBody>
                    <a:bodyPr/>
                    <a:lstStyle/>
                    <a:p>
                      <a:pPr algn="ctr"/>
                      <a:r>
                        <a:rPr lang="lv-LV" dirty="0"/>
                        <a:t>Īstenošanas</a:t>
                      </a:r>
                      <a:r>
                        <a:rPr lang="lv-LV" baseline="0" dirty="0"/>
                        <a:t> valoda</a:t>
                      </a:r>
                      <a:endParaRPr lang="lv-LV" dirty="0">
                        <a:latin typeface="Times New Roman" panose="02020603050405020304" pitchFamily="18" charset="0"/>
                        <a:cs typeface="Times New Roman" panose="02020603050405020304" pitchFamily="18" charset="0"/>
                      </a:endParaRPr>
                    </a:p>
                  </a:txBody>
                  <a:tcPr/>
                </a:tc>
                <a:tc>
                  <a:txBody>
                    <a:bodyPr/>
                    <a:lstStyle/>
                    <a:p>
                      <a:pPr algn="ctr"/>
                      <a:r>
                        <a:rPr lang="lv-LV" dirty="0"/>
                        <a:t>Studiju ilgums,</a:t>
                      </a:r>
                      <a:r>
                        <a:rPr lang="lv-LV" baseline="0" dirty="0"/>
                        <a:t> gadi un KP</a:t>
                      </a:r>
                      <a:endParaRPr lang="lv-LV"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289804">
                <a:tc>
                  <a:txBody>
                    <a:bodyPr/>
                    <a:lstStyle/>
                    <a:p>
                      <a:r>
                        <a:rPr lang="lv-LV" altLang="lv-LV" dirty="0"/>
                        <a:t>Profesionālā bakalaura </a:t>
                      </a:r>
                      <a:endParaRPr lang="lv-LV" b="0" dirty="0">
                        <a:latin typeface="Times New Roman" panose="02020603050405020304" pitchFamily="18" charset="0"/>
                        <a:cs typeface="Times New Roman" panose="02020603050405020304" pitchFamily="18" charset="0"/>
                      </a:endParaRPr>
                    </a:p>
                  </a:txBody>
                  <a:tcPr/>
                </a:tc>
                <a:tc>
                  <a:txBody>
                    <a:bodyPr/>
                    <a:lstStyle/>
                    <a:p>
                      <a:r>
                        <a:rPr lang="lv-LV" altLang="lv-LV" dirty="0"/>
                        <a:t>LAUKSAIMNIECĪBA,</a:t>
                      </a:r>
                      <a:r>
                        <a:rPr lang="lv-LV" altLang="lv-LV" baseline="0" dirty="0"/>
                        <a:t> kvalifikācijas:</a:t>
                      </a:r>
                    </a:p>
                    <a:p>
                      <a:pPr marL="285750" indent="-285750">
                        <a:buFontTx/>
                        <a:buChar char="-"/>
                      </a:pPr>
                      <a:r>
                        <a:rPr lang="lv-LV" sz="1600" baseline="0" dirty="0"/>
                        <a:t>Agronoms </a:t>
                      </a:r>
                    </a:p>
                    <a:p>
                      <a:pPr marL="0" indent="0">
                        <a:buFontTx/>
                        <a:buNone/>
                      </a:pPr>
                      <a:r>
                        <a:rPr lang="lv-LV" sz="1600" baseline="0" dirty="0"/>
                        <a:t>     (</a:t>
                      </a:r>
                      <a:r>
                        <a:rPr lang="lv-LV" sz="1600" i="1" baseline="0" dirty="0"/>
                        <a:t>laukkopības vai dārzkopības virziens</a:t>
                      </a:r>
                      <a:r>
                        <a:rPr lang="lv-LV" sz="1600" baseline="0" dirty="0"/>
                        <a:t>)</a:t>
                      </a:r>
                    </a:p>
                    <a:p>
                      <a:pPr marL="285750" indent="-285750">
                        <a:buFontTx/>
                        <a:buChar char="-"/>
                      </a:pPr>
                      <a:r>
                        <a:rPr lang="lv-LV" sz="1600" baseline="0" dirty="0"/>
                        <a:t>Ciltslietu zootehniķis</a:t>
                      </a:r>
                    </a:p>
                    <a:p>
                      <a:pPr marL="285750" indent="-285750">
                        <a:buFontTx/>
                        <a:buChar char="-"/>
                      </a:pPr>
                      <a:r>
                        <a:rPr lang="lv-LV" sz="1600" baseline="0" dirty="0"/>
                        <a:t>Lauksaimnieciskās ražošanas vadītājs</a:t>
                      </a:r>
                      <a:endParaRPr lang="lv-LV" sz="1600" dirty="0">
                        <a:latin typeface="Times New Roman" panose="02020603050405020304" pitchFamily="18" charset="0"/>
                        <a:cs typeface="Times New Roman" panose="02020603050405020304" pitchFamily="18" charset="0"/>
                      </a:endParaRPr>
                    </a:p>
                  </a:txBody>
                  <a:tcPr/>
                </a:tc>
                <a:tc>
                  <a:txBody>
                    <a:bodyPr/>
                    <a:lstStyle/>
                    <a:p>
                      <a:r>
                        <a:rPr lang="lv-LV" dirty="0"/>
                        <a:t>latviešu</a:t>
                      </a:r>
                      <a:endParaRPr lang="lv-LV" dirty="0">
                        <a:latin typeface="Times New Roman" panose="02020603050405020304" pitchFamily="18" charset="0"/>
                        <a:cs typeface="Times New Roman" panose="02020603050405020304" pitchFamily="18" charset="0"/>
                      </a:endParaRPr>
                    </a:p>
                  </a:txBody>
                  <a:tcPr/>
                </a:tc>
                <a:tc>
                  <a:txBody>
                    <a:bodyPr/>
                    <a:lstStyle/>
                    <a:p>
                      <a:pPr algn="ctr"/>
                      <a:r>
                        <a:rPr lang="lv-LV" dirty="0"/>
                        <a:t>4 gadi (pilna</a:t>
                      </a:r>
                      <a:r>
                        <a:rPr lang="lv-LV" baseline="0" dirty="0"/>
                        <a:t> laika)</a:t>
                      </a:r>
                      <a:endParaRPr lang="lv-LV" dirty="0"/>
                    </a:p>
                    <a:p>
                      <a:pPr algn="ctr"/>
                      <a:r>
                        <a:rPr lang="lv-LV" dirty="0"/>
                        <a:t>5 gadi (nepilna laika)</a:t>
                      </a:r>
                    </a:p>
                    <a:p>
                      <a:pPr algn="ctr"/>
                      <a:r>
                        <a:rPr lang="lv-LV" sz="1800" dirty="0"/>
                        <a:t>160 KP</a:t>
                      </a:r>
                      <a:endParaRPr lang="lv-LV" sz="1800"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348432">
                <a:tc>
                  <a:txBody>
                    <a:bodyPr/>
                    <a:lstStyle/>
                    <a:p>
                      <a:r>
                        <a:rPr lang="lv-LV" altLang="lv-LV" dirty="0"/>
                        <a:t>Akadēmiskā bakalaura </a:t>
                      </a:r>
                    </a:p>
                    <a:p>
                      <a:r>
                        <a:rPr lang="lv-LV" sz="1600" dirty="0"/>
                        <a:t>(uzsākt</a:t>
                      </a:r>
                      <a:r>
                        <a:rPr lang="lv-LV" sz="1600" baseline="0" dirty="0"/>
                        <a:t> īstenot</a:t>
                      </a:r>
                      <a:r>
                        <a:rPr lang="lv-LV" sz="1600" dirty="0"/>
                        <a:t> ar</a:t>
                      </a:r>
                      <a:r>
                        <a:rPr lang="lv-LV" sz="1600" baseline="0" dirty="0"/>
                        <a:t> 2021.gada septembri)</a:t>
                      </a:r>
                      <a:endParaRPr lang="lv-LV" sz="1600" b="0" dirty="0">
                        <a:latin typeface="Times New Roman" panose="02020603050405020304" pitchFamily="18" charset="0"/>
                        <a:cs typeface="Times New Roman" panose="02020603050405020304" pitchFamily="18" charset="0"/>
                      </a:endParaRPr>
                    </a:p>
                  </a:txBody>
                  <a:tcPr/>
                </a:tc>
                <a:tc>
                  <a:txBody>
                    <a:bodyPr/>
                    <a:lstStyle/>
                    <a:p>
                      <a:r>
                        <a:rPr lang="lv-LV" altLang="lv-LV" dirty="0"/>
                        <a:t>SUSTAINABLE AGRICULTURE,</a:t>
                      </a:r>
                      <a:r>
                        <a:rPr lang="lv-LV" altLang="lv-LV" baseline="0" dirty="0"/>
                        <a:t> specializācijas virzieni:</a:t>
                      </a:r>
                    </a:p>
                    <a:p>
                      <a:pPr marL="285750" indent="-285750" algn="just">
                        <a:buFontTx/>
                        <a:buChar char="-"/>
                      </a:pPr>
                      <a:r>
                        <a:rPr lang="en-GB" sz="1600" dirty="0"/>
                        <a:t>Sustainable plant production</a:t>
                      </a:r>
                      <a:endParaRPr lang="lv-LV" sz="1600" dirty="0"/>
                    </a:p>
                    <a:p>
                      <a:pPr marL="285750" indent="-285750" algn="just">
                        <a:buFontTx/>
                        <a:buChar char="-"/>
                      </a:pPr>
                      <a:r>
                        <a:rPr lang="en-GB" sz="1600" dirty="0"/>
                        <a:t>Sustainable animal production </a:t>
                      </a:r>
                    </a:p>
                    <a:p>
                      <a:endParaRPr lang="lv-LV" dirty="0">
                        <a:latin typeface="Times New Roman" panose="02020603050405020304" pitchFamily="18" charset="0"/>
                        <a:cs typeface="Times New Roman" panose="02020603050405020304" pitchFamily="18" charset="0"/>
                      </a:endParaRPr>
                    </a:p>
                  </a:txBody>
                  <a:tcPr/>
                </a:tc>
                <a:tc>
                  <a:txBody>
                    <a:bodyPr/>
                    <a:lstStyle/>
                    <a:p>
                      <a:r>
                        <a:rPr lang="lv-LV" dirty="0"/>
                        <a:t>angļu</a:t>
                      </a:r>
                      <a:endParaRPr lang="lv-LV" dirty="0">
                        <a:latin typeface="Times New Roman" panose="02020603050405020304" pitchFamily="18" charset="0"/>
                        <a:cs typeface="Times New Roman" panose="02020603050405020304" pitchFamily="18" charset="0"/>
                      </a:endParaRPr>
                    </a:p>
                  </a:txBody>
                  <a:tcPr/>
                </a:tc>
                <a:tc>
                  <a:txBody>
                    <a:bodyPr/>
                    <a:lstStyle/>
                    <a:p>
                      <a:pPr algn="ctr"/>
                      <a:r>
                        <a:rPr lang="lv-LV" dirty="0"/>
                        <a:t>3</a:t>
                      </a:r>
                      <a:r>
                        <a:rPr lang="lv-LV" baseline="0" dirty="0"/>
                        <a:t> gadi </a:t>
                      </a:r>
                      <a:r>
                        <a:rPr lang="lv-LV" dirty="0"/>
                        <a:t>(pilna</a:t>
                      </a:r>
                      <a:r>
                        <a:rPr lang="lv-LV" baseline="0" dirty="0"/>
                        <a:t> laika)</a:t>
                      </a:r>
                      <a:endParaRPr lang="lv-LV" dirty="0"/>
                    </a:p>
                    <a:p>
                      <a:pPr algn="ctr"/>
                      <a:r>
                        <a:rPr lang="lv-LV" baseline="0" dirty="0"/>
                        <a:t>120 KP</a:t>
                      </a:r>
                      <a:endParaRPr lang="lv-LV"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15588">
                <a:tc>
                  <a:txBody>
                    <a:bodyPr/>
                    <a:lstStyle/>
                    <a:p>
                      <a:r>
                        <a:rPr lang="lv-LV" dirty="0"/>
                        <a:t>Akadēmiskā maģistra</a:t>
                      </a:r>
                      <a:endParaRPr lang="lv-LV" b="1" dirty="0">
                        <a:latin typeface="Times New Roman" panose="02020603050405020304" pitchFamily="18" charset="0"/>
                        <a:cs typeface="Times New Roman" panose="02020603050405020304" pitchFamily="18" charset="0"/>
                      </a:endParaRPr>
                    </a:p>
                  </a:txBody>
                  <a:tcPr/>
                </a:tc>
                <a:tc>
                  <a:txBody>
                    <a:bodyPr/>
                    <a:lstStyle/>
                    <a:p>
                      <a:r>
                        <a:rPr lang="lv-LV" altLang="lv-LV" sz="1800" dirty="0"/>
                        <a:t>LAUKSAIMNIECĪBA </a:t>
                      </a:r>
                      <a:endParaRPr lang="lv-LV" dirty="0">
                        <a:latin typeface="Times New Roman" panose="02020603050405020304" pitchFamily="18" charset="0"/>
                        <a:cs typeface="Times New Roman" panose="02020603050405020304" pitchFamily="18" charset="0"/>
                      </a:endParaRPr>
                    </a:p>
                  </a:txBody>
                  <a:tcPr/>
                </a:tc>
                <a:tc>
                  <a:txBody>
                    <a:bodyPr/>
                    <a:lstStyle/>
                    <a:p>
                      <a:r>
                        <a:rPr lang="lv-LV" dirty="0"/>
                        <a:t>Latviešu</a:t>
                      </a:r>
                      <a:endParaRPr lang="lv-LV" dirty="0">
                        <a:latin typeface="Times New Roman" panose="02020603050405020304" pitchFamily="18" charset="0"/>
                        <a:cs typeface="Times New Roman" panose="02020603050405020304" pitchFamily="18" charset="0"/>
                      </a:endParaRPr>
                    </a:p>
                  </a:txBody>
                  <a:tcPr/>
                </a:tc>
                <a:tc>
                  <a:txBody>
                    <a:bodyPr/>
                    <a:lstStyle/>
                    <a:p>
                      <a:pPr algn="ctr"/>
                      <a:r>
                        <a:rPr lang="lv-LV" dirty="0"/>
                        <a:t>2 gadi</a:t>
                      </a:r>
                      <a:r>
                        <a:rPr lang="lv-LV" baseline="0" dirty="0"/>
                        <a:t> </a:t>
                      </a:r>
                      <a:r>
                        <a:rPr lang="lv-LV" dirty="0"/>
                        <a:t>(pilna</a:t>
                      </a:r>
                      <a:r>
                        <a:rPr lang="lv-LV" baseline="0" dirty="0"/>
                        <a:t> laika)</a:t>
                      </a:r>
                      <a:endParaRPr lang="lv-LV" dirty="0"/>
                    </a:p>
                    <a:p>
                      <a:pPr algn="ctr"/>
                      <a:r>
                        <a:rPr lang="lv-LV" baseline="0" dirty="0"/>
                        <a:t>80 KP</a:t>
                      </a:r>
                      <a:endParaRPr lang="lv-LV"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615588">
                <a:tc>
                  <a:txBody>
                    <a:bodyPr/>
                    <a:lstStyle/>
                    <a:p>
                      <a:r>
                        <a:rPr lang="lv-LV" dirty="0"/>
                        <a:t>Doktora </a:t>
                      </a:r>
                      <a:endParaRPr lang="lv-LV" dirty="0">
                        <a:latin typeface="Times New Roman" panose="02020603050405020304" pitchFamily="18" charset="0"/>
                        <a:cs typeface="Times New Roman" panose="02020603050405020304" pitchFamily="18" charset="0"/>
                      </a:endParaRPr>
                    </a:p>
                  </a:txBody>
                  <a:tcPr/>
                </a:tc>
                <a:tc>
                  <a:txBody>
                    <a:bodyPr/>
                    <a:lstStyle/>
                    <a:p>
                      <a:r>
                        <a:rPr lang="lv-LV" altLang="lv-LV" sz="1800" dirty="0"/>
                        <a:t>LAUKSAIMNIECĪBA </a:t>
                      </a:r>
                      <a:endParaRPr lang="lv-LV" dirty="0">
                        <a:latin typeface="Times New Roman" panose="02020603050405020304" pitchFamily="18" charset="0"/>
                        <a:cs typeface="Times New Roman" panose="02020603050405020304" pitchFamily="18" charset="0"/>
                      </a:endParaRPr>
                    </a:p>
                  </a:txBody>
                  <a:tcPr/>
                </a:tc>
                <a:tc>
                  <a:txBody>
                    <a:bodyPr/>
                    <a:lstStyle/>
                    <a:p>
                      <a:r>
                        <a:rPr lang="lv-LV" dirty="0"/>
                        <a:t>Latviešu</a:t>
                      </a:r>
                      <a:r>
                        <a:rPr lang="lv-LV" baseline="0" dirty="0"/>
                        <a:t> </a:t>
                      </a:r>
                    </a:p>
                    <a:p>
                      <a:r>
                        <a:rPr lang="lv-LV" baseline="0" dirty="0"/>
                        <a:t>Angļu </a:t>
                      </a:r>
                      <a:endParaRPr lang="lv-LV"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0" fontAlgn="auto" latinLnBrk="0" hangingPunct="1">
                        <a:lnSpc>
                          <a:spcPct val="100000"/>
                        </a:lnSpc>
                        <a:spcBef>
                          <a:spcPts val="0"/>
                        </a:spcBef>
                        <a:spcAft>
                          <a:spcPts val="0"/>
                        </a:spcAft>
                        <a:buClrTx/>
                        <a:buSzTx/>
                        <a:buFontTx/>
                        <a:buNone/>
                        <a:tabLst/>
                        <a:defRPr/>
                      </a:pPr>
                      <a:r>
                        <a:rPr lang="lv-LV" dirty="0"/>
                        <a:t>3 gadi</a:t>
                      </a:r>
                      <a:r>
                        <a:rPr lang="lv-LV" baseline="0" dirty="0"/>
                        <a:t> </a:t>
                      </a:r>
                      <a:r>
                        <a:rPr lang="lv-LV" dirty="0"/>
                        <a:t>(pilna</a:t>
                      </a:r>
                      <a:r>
                        <a:rPr lang="lv-LV" baseline="0" dirty="0"/>
                        <a:t> laika)</a:t>
                      </a:r>
                      <a:endParaRPr lang="lv-LV" dirty="0"/>
                    </a:p>
                    <a:p>
                      <a:pPr algn="ctr"/>
                      <a:r>
                        <a:rPr lang="lv-LV" dirty="0"/>
                        <a:t>120</a:t>
                      </a:r>
                      <a:r>
                        <a:rPr lang="lv-LV" baseline="0" dirty="0"/>
                        <a:t> KP</a:t>
                      </a:r>
                      <a:endParaRPr lang="lv-LV"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5" name="Rounded Rectangle 4"/>
          <p:cNvSpPr/>
          <p:nvPr/>
        </p:nvSpPr>
        <p:spPr>
          <a:xfrm>
            <a:off x="9480376" y="332656"/>
            <a:ext cx="2376264" cy="795055"/>
          </a:xfrm>
          <a:prstGeom prst="roundRect">
            <a:avLst/>
          </a:prstGeom>
          <a:solidFill>
            <a:srgbClr val="AEC3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dirty="0">
                <a:solidFill>
                  <a:srgbClr val="0D5240"/>
                </a:solidFill>
                <a:latin typeface="Arial Narrow" panose="020B0606020202030204" pitchFamily="34" charset="0"/>
              </a:rPr>
              <a:t>Akreditētas līdz 15.12.2028</a:t>
            </a:r>
          </a:p>
        </p:txBody>
      </p:sp>
    </p:spTree>
    <p:extLst>
      <p:ext uri="{BB962C8B-B14F-4D97-AF65-F5344CB8AC3E}">
        <p14:creationId xmlns:p14="http://schemas.microsoft.com/office/powerpoint/2010/main" val="114048491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556" y="518077"/>
            <a:ext cx="9940100" cy="735910"/>
          </a:xfrm>
        </p:spPr>
        <p:txBody>
          <a:bodyPr>
            <a:normAutofit fontScale="90000"/>
          </a:bodyPr>
          <a:lstStyle/>
          <a:p>
            <a:r>
              <a:rPr lang="lv-LV" sz="3600" b="1" dirty="0">
                <a:solidFill>
                  <a:srgbClr val="00B050"/>
                </a:solidFill>
                <a:latin typeface="Arial Narrow" panose="020B0606020202030204" pitchFamily="34" charset="0"/>
              </a:rPr>
              <a:t>Profesionālā bakalaura studiju programmas “Lauksaimniecība” papildus ieguvumi</a:t>
            </a:r>
            <a:endParaRPr lang="lv-LV" sz="3600" dirty="0">
              <a:solidFill>
                <a:srgbClr val="00B050"/>
              </a:solidFill>
              <a:latin typeface="Arial Narrow" panose="020B0606020202030204" pitchFamily="34" charset="0"/>
            </a:endParaRPr>
          </a:p>
        </p:txBody>
      </p:sp>
      <p:cxnSp>
        <p:nvCxnSpPr>
          <p:cNvPr id="6" name="Straight Connector 5"/>
          <p:cNvCxnSpPr/>
          <p:nvPr/>
        </p:nvCxnSpPr>
        <p:spPr>
          <a:xfrm>
            <a:off x="1961881" y="425002"/>
            <a:ext cx="0" cy="94178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a:xfrm>
            <a:off x="8684840" y="6356350"/>
            <a:ext cx="2743200" cy="365125"/>
          </a:xfrm>
        </p:spPr>
        <p:txBody>
          <a:bodyPr/>
          <a:lstStyle/>
          <a:p>
            <a:fld id="{1BB70CBB-B26F-4F85-9709-C44A1A4659F2}" type="slidenum">
              <a:rPr lang="lv-LV" sz="1800" smtClean="0">
                <a:latin typeface="Arial Narrow" panose="020B0606020202030204" pitchFamily="34" charset="0"/>
              </a:rPr>
              <a:t>5</a:t>
            </a:fld>
            <a:endParaRPr lang="lv-LV" sz="1800">
              <a:latin typeface="Arial Narrow" panose="020B0606020202030204" pitchFamily="34" charset="0"/>
            </a:endParaRPr>
          </a:p>
        </p:txBody>
      </p:sp>
      <p:pic>
        <p:nvPicPr>
          <p:cNvPr id="7" name="Picture 6"/>
          <p:cNvPicPr>
            <a:picLocks noChangeAspect="1"/>
          </p:cNvPicPr>
          <p:nvPr/>
        </p:nvPicPr>
        <p:blipFill>
          <a:blip r:embed="rId3"/>
          <a:stretch>
            <a:fillRect/>
          </a:stretch>
        </p:blipFill>
        <p:spPr>
          <a:xfrm>
            <a:off x="123659" y="332656"/>
            <a:ext cx="1704618" cy="1009589"/>
          </a:xfrm>
          <a:prstGeom prst="rect">
            <a:avLst/>
          </a:prstGeom>
        </p:spPr>
      </p:pic>
      <p:sp>
        <p:nvSpPr>
          <p:cNvPr id="9" name="Content Placeholder 2"/>
          <p:cNvSpPr>
            <a:spLocks noGrp="1"/>
          </p:cNvSpPr>
          <p:nvPr>
            <p:ph idx="1"/>
          </p:nvPr>
        </p:nvSpPr>
        <p:spPr>
          <a:xfrm>
            <a:off x="568124" y="1628800"/>
            <a:ext cx="8568952" cy="1036315"/>
          </a:xfrm>
          <a:ln>
            <a:solidFill>
              <a:srgbClr val="00B050"/>
            </a:solidFill>
          </a:ln>
        </p:spPr>
        <p:txBody>
          <a:bodyPr>
            <a:noAutofit/>
          </a:bodyPr>
          <a:lstStyle/>
          <a:p>
            <a:r>
              <a:rPr lang="lv-LV" altLang="lv-LV" sz="1800" b="1" kern="0" dirty="0">
                <a:latin typeface="Arial Narrow" panose="020B0606020202030204" pitchFamily="34" charset="0"/>
              </a:rPr>
              <a:t>Agronoms (laukkopībā vai dārzkopībā) un </a:t>
            </a:r>
            <a:r>
              <a:rPr lang="lv-LV" sz="1800" b="1" dirty="0">
                <a:latin typeface="Arial Narrow" panose="020B0606020202030204" pitchFamily="34" charset="0"/>
              </a:rPr>
              <a:t>Lauksaimnieciskās ražošanas vadītājs</a:t>
            </a:r>
          </a:p>
          <a:p>
            <a:pPr marL="0" indent="0">
              <a:buNone/>
            </a:pPr>
            <a:r>
              <a:rPr lang="lv-LV" altLang="lv-LV" sz="1800" kern="0" dirty="0">
                <a:latin typeface="Arial Narrow" panose="020B0606020202030204" pitchFamily="34" charset="0"/>
              </a:rPr>
              <a:t>Sekmīgi apgūti konkrēti studiju kursi </a:t>
            </a:r>
            <a:r>
              <a:rPr lang="lv-LV" altLang="lv-LV" sz="1800" i="1" kern="0" dirty="0">
                <a:solidFill>
                  <a:srgbClr val="00B050"/>
                </a:solidFill>
                <a:latin typeface="Arial Narrow" panose="020B0606020202030204" pitchFamily="34" charset="0"/>
              </a:rPr>
              <a:t>+ eksāmens Valsts augu aizsardzības dienestā (VAAD) = iegūst augu aizsardzības līdzekļu (AAL) lietotāju apliecību (2. reģ. klase)</a:t>
            </a:r>
          </a:p>
        </p:txBody>
      </p:sp>
      <p:sp>
        <p:nvSpPr>
          <p:cNvPr id="11" name="Content Placeholder 2"/>
          <p:cNvSpPr txBox="1">
            <a:spLocks/>
          </p:cNvSpPr>
          <p:nvPr/>
        </p:nvSpPr>
        <p:spPr>
          <a:xfrm>
            <a:off x="551384" y="2780928"/>
            <a:ext cx="8568952" cy="1173987"/>
          </a:xfrm>
          <a:prstGeom prst="rect">
            <a:avLst/>
          </a:prstGeom>
          <a:ln>
            <a:solidFill>
              <a:srgbClr val="00B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1800" b="1" dirty="0">
                <a:latin typeface="Arial Narrow" panose="020B0606020202030204" pitchFamily="34" charset="0"/>
              </a:rPr>
              <a:t>Ciltslietu zootehniķis</a:t>
            </a:r>
          </a:p>
          <a:p>
            <a:pPr marL="0" indent="0" algn="just">
              <a:buFont typeface="Wingdings" panose="05000000000000000000" pitchFamily="2" charset="2"/>
              <a:buNone/>
            </a:pPr>
            <a:r>
              <a:rPr lang="lv-LV" sz="1800" dirty="0">
                <a:latin typeface="Arial Narrow" panose="020B0606020202030204" pitchFamily="34" charset="0"/>
              </a:rPr>
              <a:t>Augstākās izglītības diploms + </a:t>
            </a:r>
            <a:r>
              <a:rPr lang="lv-LV" sz="1800" i="1" dirty="0">
                <a:solidFill>
                  <a:srgbClr val="00B050"/>
                </a:solidFill>
                <a:latin typeface="Arial Narrow" panose="020B0606020202030204" pitchFamily="34" charset="0"/>
              </a:rPr>
              <a:t>attiecīgās biedrības vai organizācijas izsniegts apliecinājums par praktiskajām iemaņām lauksaimniecības dzīvnieku vērtēšanā = iegūst sertifikātu par attiecīgās sugas lauksaimniecības dzīvnieku vērtēšanu</a:t>
            </a:r>
          </a:p>
        </p:txBody>
      </p:sp>
      <p:sp>
        <p:nvSpPr>
          <p:cNvPr id="13" name="Content Placeholder 2"/>
          <p:cNvSpPr txBox="1">
            <a:spLocks/>
          </p:cNvSpPr>
          <p:nvPr/>
        </p:nvSpPr>
        <p:spPr>
          <a:xfrm>
            <a:off x="551384" y="4079128"/>
            <a:ext cx="8568952" cy="982167"/>
          </a:xfrm>
          <a:prstGeom prst="rect">
            <a:avLst/>
          </a:prstGeom>
          <a:ln>
            <a:solidFill>
              <a:srgbClr val="00B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lv-LV" sz="1800" b="1" dirty="0">
                <a:latin typeface="Arial Narrow" panose="020B0606020202030204" pitchFamily="34" charset="0"/>
              </a:rPr>
              <a:t>Visiem specializācijas virzieniem</a:t>
            </a:r>
          </a:p>
          <a:p>
            <a:pPr marL="0" indent="0" algn="just">
              <a:buFont typeface="Wingdings" panose="05000000000000000000" pitchFamily="2" charset="2"/>
              <a:buNone/>
              <a:defRPr/>
            </a:pPr>
            <a:r>
              <a:rPr lang="lv-LV" sz="1800" kern="0" dirty="0">
                <a:latin typeface="Arial Narrow" panose="020B0606020202030204" pitchFamily="34" charset="0"/>
              </a:rPr>
              <a:t>Bioloģiskā augkopība un dārzkopība + Bioloģiskā lopkopība + </a:t>
            </a:r>
            <a:r>
              <a:rPr lang="lv-LV" sz="1800" i="1" dirty="0">
                <a:solidFill>
                  <a:srgbClr val="00B050"/>
                </a:solidFill>
                <a:latin typeface="Arial Narrow" panose="020B0606020202030204" pitchFamily="34" charset="0"/>
              </a:rPr>
              <a:t>papildus darbi = var iegūt </a:t>
            </a:r>
            <a:r>
              <a:rPr lang="lv-LV" sz="1800" b="1" i="1" dirty="0">
                <a:solidFill>
                  <a:srgbClr val="00B050"/>
                </a:solidFill>
                <a:latin typeface="Arial Narrow" panose="020B0606020202030204" pitchFamily="34" charset="0"/>
              </a:rPr>
              <a:t>apliecību par profesionālās pilnveides izglītību Bioloģiskā lauksaimniecība</a:t>
            </a:r>
          </a:p>
        </p:txBody>
      </p:sp>
      <p:pic>
        <p:nvPicPr>
          <p:cNvPr id="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59032" y="40061"/>
            <a:ext cx="2457634" cy="1637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59032" y="3573017"/>
            <a:ext cx="2457634" cy="1691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9032" y="1751334"/>
            <a:ext cx="2457634" cy="1638422"/>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41432" y="5157192"/>
            <a:ext cx="2126328" cy="152744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8"/>
          <a:stretch>
            <a:fillRect/>
          </a:stretch>
        </p:blipFill>
        <p:spPr>
          <a:xfrm>
            <a:off x="10677221" y="5249418"/>
            <a:ext cx="1444877" cy="144487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51384" y="5166135"/>
            <a:ext cx="2287516" cy="15032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0"/>
          <a:stretch>
            <a:fillRect/>
          </a:stretch>
        </p:blipFill>
        <p:spPr>
          <a:xfrm>
            <a:off x="2999656" y="5157192"/>
            <a:ext cx="2054530" cy="154242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1"/>
          <a:stretch>
            <a:fillRect/>
          </a:stretch>
        </p:blipFill>
        <p:spPr>
          <a:xfrm>
            <a:off x="5214942" y="5187904"/>
            <a:ext cx="2871465" cy="1481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1092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15680" y="257119"/>
            <a:ext cx="8425699" cy="792089"/>
          </a:xfrm>
        </p:spPr>
        <p:txBody>
          <a:bodyPr>
            <a:noAutofit/>
          </a:bodyPr>
          <a:lstStyle/>
          <a:p>
            <a:r>
              <a:rPr lang="lv-LV" b="1" dirty="0">
                <a:solidFill>
                  <a:srgbClr val="0D5240"/>
                </a:solidFill>
                <a:latin typeface="Calibri Light" panose="020F0302020204030204" pitchFamily="34" charset="0"/>
                <a:cs typeface="Calibri Light" panose="020F0302020204030204" pitchFamily="34" charset="0"/>
              </a:rPr>
              <a:t>Nepārtrauktība izglītībā: </a:t>
            </a:r>
            <a:r>
              <a:rPr lang="lv-LV" sz="3000" b="1" dirty="0">
                <a:solidFill>
                  <a:srgbClr val="0D5240"/>
                </a:solidFill>
                <a:latin typeface="Calibri Light" panose="020F0302020204030204" pitchFamily="34" charset="0"/>
                <a:cs typeface="Calibri Light" panose="020F0302020204030204" pitchFamily="34" charset="0"/>
              </a:rPr>
              <a:t>mūžizglītība</a:t>
            </a:r>
          </a:p>
        </p:txBody>
      </p:sp>
      <p:sp>
        <p:nvSpPr>
          <p:cNvPr id="5" name="Text Placeholder 4"/>
          <p:cNvSpPr>
            <a:spLocks noGrp="1"/>
          </p:cNvSpPr>
          <p:nvPr>
            <p:ph type="body" sz="quarter" idx="19"/>
          </p:nvPr>
        </p:nvSpPr>
        <p:spPr>
          <a:xfrm>
            <a:off x="3431704" y="1412776"/>
            <a:ext cx="8422536" cy="1728192"/>
          </a:xfrm>
        </p:spPr>
        <p:txBody>
          <a:bodyPr>
            <a:noAutofit/>
          </a:bodyPr>
          <a:lstStyle/>
          <a:p>
            <a:pPr algn="just" fontAlgn="base"/>
            <a:r>
              <a:rPr lang="lv-LV" sz="2400" b="1" dirty="0">
                <a:latin typeface="Calibri" panose="020F0502020204030204" pitchFamily="34" charset="0"/>
                <a:cs typeface="Calibri" panose="020F0502020204030204" pitchFamily="34" charset="0"/>
              </a:rPr>
              <a:t>Klausītāja statuss</a:t>
            </a:r>
            <a:r>
              <a:rPr lang="lv-LV" sz="2400" dirty="0">
                <a:latin typeface="Calibri" panose="020F0502020204030204" pitchFamily="34" charset="0"/>
                <a:cs typeface="Calibri" panose="020F0502020204030204" pitchFamily="34" charset="0"/>
              </a:rPr>
              <a:t>: </a:t>
            </a:r>
            <a:r>
              <a:rPr lang="lv-LV" sz="2000" dirty="0">
                <a:latin typeface="Calibri" panose="020F0502020204030204" pitchFamily="34" charset="0"/>
                <a:cs typeface="Calibri" panose="020F0502020204030204" pitchFamily="34" charset="0"/>
              </a:rPr>
              <a:t>Ja ir vidējā vai augstākā izglītība un vēlme apgūt sev interesējošos vai nepieciešamos studiju kursus, ir iespēja apmeklēt LBTU studiju kursus klausītāja statusā gan pamatstudijās, gan maģistra studijās, kārtot pārbaudījumus, iegūt novērtējumu un pēc kursu veiksmīgas apguves saņemt LBTU apliecību.</a:t>
            </a:r>
          </a:p>
          <a:p>
            <a:pPr algn="just"/>
            <a:endParaRPr lang="lv-LV" sz="2400" dirty="0">
              <a:latin typeface="Calibri" panose="020F0502020204030204" pitchFamily="34" charset="0"/>
              <a:cs typeface="Calibri" panose="020F0502020204030204" pitchFamily="34" charset="0"/>
            </a:endParaRPr>
          </a:p>
        </p:txBody>
      </p:sp>
      <p:sp>
        <p:nvSpPr>
          <p:cNvPr id="6" name="Text Placeholder 4"/>
          <p:cNvSpPr txBox="1">
            <a:spLocks/>
          </p:cNvSpPr>
          <p:nvPr/>
        </p:nvSpPr>
        <p:spPr>
          <a:xfrm>
            <a:off x="3431704" y="3499814"/>
            <a:ext cx="8426085" cy="2952328"/>
          </a:xfrm>
          <a:prstGeom prst="rect">
            <a:avLst/>
          </a:prstGeom>
          <a:noFill/>
          <a:ln>
            <a:noFill/>
          </a:ln>
          <a:effectLst/>
        </p:spPr>
        <p:txBody>
          <a:bodyPr vert="horz" lIns="91440" tIns="45720" rIns="91440" bIns="45720" rtlCol="0">
            <a:normAutofit/>
          </a:bodyPr>
          <a:lstStyle>
            <a:lvl1pPr marL="0" indent="0" algn="l" defTabSz="914400" rtl="0" eaLnBrk="0" latinLnBrk="0" hangingPunct="1">
              <a:lnSpc>
                <a:spcPct val="90000"/>
              </a:lnSpc>
              <a:spcBef>
                <a:spcPts val="1000"/>
              </a:spcBef>
              <a:buFontTx/>
              <a:buNone/>
              <a:defRPr sz="1600" b="0" i="0" kern="1200">
                <a:solidFill>
                  <a:schemeClr val="dk1"/>
                </a:solidFill>
                <a:latin typeface="Calibri Light" panose="020F0302020204030204" pitchFamily="34" charset="0"/>
                <a:ea typeface="+mn-ea"/>
                <a:cs typeface="Calibri Light" panose="020F0302020204030204" pitchFamily="34" charset="0"/>
              </a:defRPr>
            </a:lvl1pPr>
            <a:lvl2pPr marL="685800" indent="-228600" algn="l" defTabSz="914400" rtl="0" eaLnBrk="0" latinLnBrk="0" hangingPunct="1">
              <a:lnSpc>
                <a:spcPct val="90000"/>
              </a:lnSpc>
              <a:spcBef>
                <a:spcPts val="500"/>
              </a:spcBef>
              <a:buFontTx/>
              <a:buBlip>
                <a:blip r:embed="rId2"/>
              </a:buBlip>
              <a:defRPr sz="1200" b="0" i="0" kern="1200">
                <a:solidFill>
                  <a:schemeClr val="dk1"/>
                </a:solidFill>
                <a:latin typeface="Calibri Light" panose="020F0302020204030204" pitchFamily="34" charset="0"/>
                <a:ea typeface="+mn-ea"/>
                <a:cs typeface="Calibri Light" panose="020F0302020204030204" pitchFamily="34" charset="0"/>
              </a:defRPr>
            </a:lvl2pPr>
            <a:lvl3pPr marL="1143000" indent="-228600" algn="l" defTabSz="914400" rtl="0" eaLnBrk="0" latinLnBrk="0" hangingPunct="1">
              <a:lnSpc>
                <a:spcPct val="90000"/>
              </a:lnSpc>
              <a:spcBef>
                <a:spcPts val="500"/>
              </a:spcBef>
              <a:buFontTx/>
              <a:buBlip>
                <a:blip r:embed="rId2"/>
              </a:buBlip>
              <a:defRPr sz="1100" b="0" i="0" kern="1200">
                <a:solidFill>
                  <a:schemeClr val="dk1"/>
                </a:solidFill>
                <a:latin typeface="Calibri Light" panose="020F0302020204030204" pitchFamily="34" charset="0"/>
                <a:ea typeface="+mn-ea"/>
                <a:cs typeface="Calibri Light" panose="020F0302020204030204" pitchFamily="34" charset="0"/>
              </a:defRPr>
            </a:lvl3pPr>
            <a:lvl4pPr marL="1600200" indent="-228600" algn="l" defTabSz="914400" rtl="0" eaLnBrk="0" latinLnBrk="0" hangingPunct="1">
              <a:lnSpc>
                <a:spcPct val="90000"/>
              </a:lnSpc>
              <a:spcBef>
                <a:spcPts val="500"/>
              </a:spcBef>
              <a:buFontTx/>
              <a:buBlip>
                <a:blip r:embed="rId2"/>
              </a:buBlip>
              <a:defRPr sz="1100" b="0" i="0" kern="1200">
                <a:solidFill>
                  <a:schemeClr val="dk1"/>
                </a:solidFill>
                <a:latin typeface="Calibri Light" panose="020F0302020204030204" pitchFamily="34" charset="0"/>
                <a:ea typeface="+mn-ea"/>
                <a:cs typeface="Calibri Light" panose="020F0302020204030204" pitchFamily="34" charset="0"/>
              </a:defRPr>
            </a:lvl4pPr>
            <a:lvl5pPr marL="2057400" indent="-228600" algn="l" defTabSz="914400" rtl="0" eaLnBrk="0" latinLnBrk="0" hangingPunct="1">
              <a:lnSpc>
                <a:spcPct val="90000"/>
              </a:lnSpc>
              <a:spcBef>
                <a:spcPts val="500"/>
              </a:spcBef>
              <a:buFontTx/>
              <a:buBlip>
                <a:blip r:embed="rId2"/>
              </a:buBlip>
              <a:defRPr sz="1000" b="0" i="0" kern="1200">
                <a:solidFill>
                  <a:schemeClr val="dk1"/>
                </a:solidFill>
                <a:latin typeface="Calibri Light" panose="020F0302020204030204" pitchFamily="34" charset="0"/>
                <a:ea typeface="+mn-ea"/>
                <a:cs typeface="Calibri Light" panose="020F0302020204030204" pitchFamily="34" charset="0"/>
              </a:defRPr>
            </a:lvl5pPr>
            <a:lvl6pPr marL="2514600" indent="-228600" algn="l" defTabSz="914400" rtl="0" eaLnBrk="0"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0"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0"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0"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r>
              <a:rPr lang="lv-LV" sz="2400" b="1" dirty="0">
                <a:latin typeface="Calibri" panose="020F0502020204030204" pitchFamily="34" charset="0"/>
                <a:cs typeface="Calibri" panose="020F0502020204030204" pitchFamily="34" charset="0"/>
              </a:rPr>
              <a:t>Tālākizglītības kursi </a:t>
            </a:r>
            <a:r>
              <a:rPr lang="lv-LV" sz="2400" dirty="0">
                <a:latin typeface="Calibri" panose="020F0502020204030204" pitchFamily="34" charset="0"/>
                <a:cs typeface="Calibri" panose="020F0502020204030204" pitchFamily="34" charset="0"/>
              </a:rPr>
              <a:t>– </a:t>
            </a:r>
            <a:r>
              <a:rPr lang="lv-LV" sz="2000" dirty="0">
                <a:latin typeface="Calibri" panose="020F0502020204030204" pitchFamily="34" charset="0"/>
                <a:cs typeface="Calibri" panose="020F0502020204030204" pitchFamily="34" charset="0"/>
              </a:rPr>
              <a:t>cilvēkiem, kuri vēlas apgūt jaunu profesiju vai mainīt esošo, uzlabot vai papildināt savu profesionālo kvalifikāciju, tādējādi paverot sev jaunas iespējas darba tirgū.</a:t>
            </a:r>
          </a:p>
          <a:p>
            <a:pPr algn="just"/>
            <a:r>
              <a:rPr lang="lv-LV" sz="2400" b="1" dirty="0">
                <a:latin typeface="Calibri" panose="020F0502020204030204" pitchFamily="34" charset="0"/>
                <a:cs typeface="Calibri" panose="020F0502020204030204" pitchFamily="34" charset="0"/>
              </a:rPr>
              <a:t>Profesionālās pilnveides kursi </a:t>
            </a:r>
            <a:r>
              <a:rPr lang="lv-LV" sz="2400" dirty="0">
                <a:latin typeface="Calibri" panose="020F0502020204030204" pitchFamily="34" charset="0"/>
                <a:cs typeface="Calibri" panose="020F0502020204030204" pitchFamily="34" charset="0"/>
              </a:rPr>
              <a:t>– </a:t>
            </a:r>
            <a:r>
              <a:rPr lang="lv-LV" sz="2000" dirty="0">
                <a:latin typeface="Calibri" panose="020F0502020204030204" pitchFamily="34" charset="0"/>
                <a:cs typeface="Calibri" panose="020F0502020204030204" pitchFamily="34" charset="0"/>
              </a:rPr>
              <a:t>cilvēkiem, kuri vēlas papildināt savas profesionālās prasmes.</a:t>
            </a:r>
          </a:p>
          <a:p>
            <a:pPr algn="just"/>
            <a:r>
              <a:rPr lang="lv-LV" sz="2400" b="1" dirty="0">
                <a:latin typeface="Calibri" panose="020F0502020204030204" pitchFamily="34" charset="0"/>
                <a:cs typeface="Calibri" panose="020F0502020204030204" pitchFamily="34" charset="0"/>
              </a:rPr>
              <a:t>Sagatavošanas kursi </a:t>
            </a:r>
            <a:r>
              <a:rPr lang="lv-LV" sz="2400" dirty="0">
                <a:latin typeface="Calibri" panose="020F0502020204030204" pitchFamily="34" charset="0"/>
                <a:cs typeface="Calibri" panose="020F0502020204030204" pitchFamily="34" charset="0"/>
              </a:rPr>
              <a:t>– </a:t>
            </a:r>
            <a:r>
              <a:rPr lang="lv-LV" sz="2000" dirty="0">
                <a:latin typeface="Calibri" panose="020F0502020204030204" pitchFamily="34" charset="0"/>
                <a:cs typeface="Calibri" panose="020F0502020204030204" pitchFamily="34" charset="0"/>
              </a:rPr>
              <a:t>vidusskolas izlaiduma klases skolēniem un vidējo izglītību ieguvušajiem. Ir iespēja atkārtot un papildināt zināšanas, lai sagatavotos studijām.</a:t>
            </a:r>
          </a:p>
        </p:txBody>
      </p:sp>
      <p:sp>
        <p:nvSpPr>
          <p:cNvPr id="7" name="Rectangle 6"/>
          <p:cNvSpPr/>
          <p:nvPr/>
        </p:nvSpPr>
        <p:spPr>
          <a:xfrm>
            <a:off x="1653824" y="3356992"/>
            <a:ext cx="1182888" cy="646331"/>
          </a:xfrm>
          <a:prstGeom prst="rect">
            <a:avLst/>
          </a:prstGeom>
        </p:spPr>
        <p:txBody>
          <a:bodyPr wrap="none">
            <a:spAutoFit/>
          </a:bodyPr>
          <a:lstStyle/>
          <a:p>
            <a:r>
              <a:rPr lang="lv-LV" sz="3600" b="1" dirty="0">
                <a:latin typeface="Calibri Light" panose="020F0302020204030204" pitchFamily="34" charset="0"/>
                <a:cs typeface="Calibri Light" panose="020F0302020204030204" pitchFamily="34" charset="0"/>
              </a:rPr>
              <a:t>Kursi</a:t>
            </a:r>
            <a:r>
              <a:rPr lang="lv-LV" sz="3600" dirty="0">
                <a:latin typeface="Calibri Light" panose="020F0302020204030204" pitchFamily="34" charset="0"/>
                <a:cs typeface="Calibri Light" panose="020F0302020204030204" pitchFamily="34" charset="0"/>
              </a:rPr>
              <a:t>:</a:t>
            </a:r>
          </a:p>
        </p:txBody>
      </p:sp>
      <p:sp>
        <p:nvSpPr>
          <p:cNvPr id="8" name="Rectangle 7"/>
          <p:cNvSpPr/>
          <p:nvPr/>
        </p:nvSpPr>
        <p:spPr>
          <a:xfrm>
            <a:off x="307513" y="1340768"/>
            <a:ext cx="2707371" cy="1200329"/>
          </a:xfrm>
          <a:prstGeom prst="rect">
            <a:avLst/>
          </a:prstGeom>
        </p:spPr>
        <p:txBody>
          <a:bodyPr wrap="square">
            <a:spAutoFit/>
          </a:bodyPr>
          <a:lstStyle/>
          <a:p>
            <a:pPr algn="r" fontAlgn="base"/>
            <a:r>
              <a:rPr lang="lv-LV" sz="3600" b="1" dirty="0">
                <a:solidFill>
                  <a:srgbClr val="000000"/>
                </a:solidFill>
                <a:latin typeface="Calibri Light" panose="020F0302020204030204" pitchFamily="34" charset="0"/>
                <a:cs typeface="Calibri Light" panose="020F0302020204030204" pitchFamily="34" charset="0"/>
              </a:rPr>
              <a:t>Atvērtā universitāte:</a:t>
            </a:r>
          </a:p>
        </p:txBody>
      </p:sp>
      <p:pic>
        <p:nvPicPr>
          <p:cNvPr id="10" name="Picture 9"/>
          <p:cNvPicPr>
            <a:picLocks noChangeAspect="1"/>
          </p:cNvPicPr>
          <p:nvPr/>
        </p:nvPicPr>
        <p:blipFill>
          <a:blip r:embed="rId3"/>
          <a:stretch>
            <a:fillRect/>
          </a:stretch>
        </p:blipFill>
        <p:spPr>
          <a:xfrm>
            <a:off x="9818136" y="314165"/>
            <a:ext cx="2373864" cy="775462"/>
          </a:xfrm>
          <a:prstGeom prst="rect">
            <a:avLst/>
          </a:prstGeom>
        </p:spPr>
      </p:pic>
      <p:sp>
        <p:nvSpPr>
          <p:cNvPr id="11" name="TextBox 10"/>
          <p:cNvSpPr txBox="1"/>
          <p:nvPr/>
        </p:nvSpPr>
        <p:spPr>
          <a:xfrm>
            <a:off x="8760296" y="6252087"/>
            <a:ext cx="2520280" cy="400110"/>
          </a:xfrm>
          <a:prstGeom prst="rect">
            <a:avLst/>
          </a:prstGeom>
          <a:noFill/>
        </p:spPr>
        <p:txBody>
          <a:bodyPr wrap="square" rtlCol="0">
            <a:spAutoFit/>
          </a:bodyPr>
          <a:lstStyle/>
          <a:p>
            <a:r>
              <a:rPr lang="lv-LV" sz="2000" dirty="0">
                <a:hlinkClick r:id="rId4"/>
              </a:rPr>
              <a:t>https://www.mc.llu.lv</a:t>
            </a:r>
            <a:r>
              <a:rPr lang="lv-LV" sz="2000" dirty="0"/>
              <a:t> </a:t>
            </a:r>
          </a:p>
        </p:txBody>
      </p:sp>
    </p:spTree>
    <p:extLst>
      <p:ext uri="{BB962C8B-B14F-4D97-AF65-F5344CB8AC3E}">
        <p14:creationId xmlns:p14="http://schemas.microsoft.com/office/powerpoint/2010/main" val="3631328473"/>
      </p:ext>
    </p:extLst>
  </p:cSld>
  <p:clrMapOvr>
    <a:masterClrMapping/>
  </p:clrMapOvr>
  <p:transition spd="slow">
    <p:push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6" y="260648"/>
            <a:ext cx="9361040" cy="792088"/>
          </a:xfrm>
        </p:spPr>
        <p:txBody>
          <a:bodyPr>
            <a:normAutofit/>
          </a:bodyPr>
          <a:lstStyle/>
          <a:p>
            <a:r>
              <a:rPr lang="lv-LV" sz="4000" b="1" dirty="0">
                <a:solidFill>
                  <a:srgbClr val="0D5240"/>
                </a:solidFill>
                <a:latin typeface="Calibri Light" panose="020F0302020204030204" pitchFamily="34" charset="0"/>
                <a:cs typeface="Calibri Light" panose="020F0302020204030204" pitchFamily="34" charset="0"/>
              </a:rPr>
              <a:t>Zinātniskā darbība: </a:t>
            </a:r>
            <a:r>
              <a:rPr lang="lv-LV" sz="3400" b="1" dirty="0">
                <a:solidFill>
                  <a:srgbClr val="0D5240"/>
                </a:solidFill>
                <a:latin typeface="Calibri Light" panose="020F0302020204030204" pitchFamily="34" charset="0"/>
                <a:cs typeface="Calibri Light" panose="020F0302020204030204" pitchFamily="34" charset="0"/>
              </a:rPr>
              <a:t>zinātnieku pakalpojumi</a:t>
            </a:r>
          </a:p>
        </p:txBody>
      </p:sp>
      <p:sp>
        <p:nvSpPr>
          <p:cNvPr id="3" name="Text Placeholder 2"/>
          <p:cNvSpPr>
            <a:spLocks noGrp="1"/>
          </p:cNvSpPr>
          <p:nvPr>
            <p:ph type="body" sz="quarter" idx="18"/>
          </p:nvPr>
        </p:nvSpPr>
        <p:spPr>
          <a:xfrm>
            <a:off x="1577505" y="1222058"/>
            <a:ext cx="5221873" cy="1584176"/>
          </a:xfrm>
        </p:spPr>
        <p:txBody>
          <a:bodyPr>
            <a:normAutofit/>
          </a:bodyPr>
          <a:lstStyle/>
          <a:p>
            <a:pPr marL="0" indent="0">
              <a:buNone/>
            </a:pPr>
            <a:r>
              <a:rPr lang="lv-LV" sz="2800" b="1" dirty="0">
                <a:solidFill>
                  <a:srgbClr val="0D5240"/>
                </a:solidFill>
              </a:rPr>
              <a:t>Līgumpētījumi</a:t>
            </a:r>
          </a:p>
          <a:p>
            <a:pPr marL="0" indent="0">
              <a:buNone/>
            </a:pPr>
            <a:r>
              <a:rPr lang="lv-LV" sz="2800" b="1" dirty="0">
                <a:solidFill>
                  <a:srgbClr val="0D5240"/>
                </a:solidFill>
              </a:rPr>
              <a:t>Inovatīvu produktu radīšana</a:t>
            </a:r>
          </a:p>
          <a:p>
            <a:pPr marL="0" indent="0">
              <a:buNone/>
            </a:pPr>
            <a:r>
              <a:rPr lang="lv-LV" sz="2800" b="1" dirty="0">
                <a:solidFill>
                  <a:srgbClr val="0D5240"/>
                </a:solidFill>
              </a:rPr>
              <a:t>Sadarbības projekti</a:t>
            </a:r>
          </a:p>
          <a:p>
            <a:pPr marL="0" indent="0">
              <a:buNone/>
            </a:pPr>
            <a:endParaRPr lang="lv-LV" sz="2800" b="1" dirty="0">
              <a:solidFill>
                <a:srgbClr val="0D5240"/>
              </a:solidFill>
            </a:endParaRPr>
          </a:p>
        </p:txBody>
      </p:sp>
      <p:sp>
        <p:nvSpPr>
          <p:cNvPr id="4" name="Text Placeholder 3"/>
          <p:cNvSpPr txBox="1">
            <a:spLocks/>
          </p:cNvSpPr>
          <p:nvPr/>
        </p:nvSpPr>
        <p:spPr>
          <a:xfrm rot="16200000">
            <a:off x="-676519" y="2184239"/>
            <a:ext cx="3024336" cy="1158097"/>
          </a:xfrm>
          <a:prstGeom prst="rect">
            <a:avLst/>
          </a:prstGeom>
          <a:noFill/>
          <a:ln>
            <a:noFill/>
          </a:ln>
          <a:effectLst/>
        </p:spPr>
        <p:txBody>
          <a:bodyPr vert="horz" lIns="91440" tIns="45720" rIns="91440" bIns="45720" rtlCol="0">
            <a:normAutofit/>
          </a:bodyPr>
          <a:lstStyle>
            <a:lvl1pPr marL="285750" indent="-285750" algn="l" defTabSz="914400" rtl="0" eaLnBrk="0" latinLnBrk="0" hangingPunct="1">
              <a:lnSpc>
                <a:spcPct val="90000"/>
              </a:lnSpc>
              <a:spcBef>
                <a:spcPts val="1000"/>
              </a:spcBef>
              <a:buFontTx/>
              <a:buBlip>
                <a:blip r:embed="rId2"/>
              </a:buBlip>
              <a:defRPr sz="1600" b="0" i="0" kern="1200">
                <a:solidFill>
                  <a:schemeClr val="dk1"/>
                </a:solidFill>
                <a:latin typeface="Calibri Light" panose="020F0302020204030204" pitchFamily="34" charset="0"/>
                <a:ea typeface="+mn-ea"/>
                <a:cs typeface="Calibri Light" panose="020F0302020204030204" pitchFamily="34" charset="0"/>
              </a:defRPr>
            </a:lvl1pPr>
            <a:lvl2pPr marL="685800" indent="-228600" algn="l" defTabSz="914400" rtl="0" eaLnBrk="0" latinLnBrk="0" hangingPunct="1">
              <a:lnSpc>
                <a:spcPct val="90000"/>
              </a:lnSpc>
              <a:spcBef>
                <a:spcPts val="500"/>
              </a:spcBef>
              <a:buFontTx/>
              <a:buBlip>
                <a:blip r:embed="rId2"/>
              </a:buBlip>
              <a:defRPr sz="1200" b="0" i="0" kern="1200">
                <a:solidFill>
                  <a:schemeClr val="dk1"/>
                </a:solidFill>
                <a:latin typeface="Calibri Light" panose="020F0302020204030204" pitchFamily="34" charset="0"/>
                <a:ea typeface="+mn-ea"/>
                <a:cs typeface="Calibri Light" panose="020F0302020204030204" pitchFamily="34" charset="0"/>
              </a:defRPr>
            </a:lvl2pPr>
            <a:lvl3pPr marL="1143000" indent="-228600" algn="l" defTabSz="914400" rtl="0" eaLnBrk="0" latinLnBrk="0" hangingPunct="1">
              <a:lnSpc>
                <a:spcPct val="90000"/>
              </a:lnSpc>
              <a:spcBef>
                <a:spcPts val="500"/>
              </a:spcBef>
              <a:buFontTx/>
              <a:buBlip>
                <a:blip r:embed="rId2"/>
              </a:buBlip>
              <a:defRPr sz="1100" b="0" i="0" kern="1200">
                <a:solidFill>
                  <a:schemeClr val="dk1"/>
                </a:solidFill>
                <a:latin typeface="Calibri Light" panose="020F0302020204030204" pitchFamily="34" charset="0"/>
                <a:ea typeface="+mn-ea"/>
                <a:cs typeface="Calibri Light" panose="020F0302020204030204" pitchFamily="34" charset="0"/>
              </a:defRPr>
            </a:lvl3pPr>
            <a:lvl4pPr marL="1600200" indent="-228600" algn="l" defTabSz="914400" rtl="0" eaLnBrk="0" latinLnBrk="0" hangingPunct="1">
              <a:lnSpc>
                <a:spcPct val="90000"/>
              </a:lnSpc>
              <a:spcBef>
                <a:spcPts val="500"/>
              </a:spcBef>
              <a:buFontTx/>
              <a:buBlip>
                <a:blip r:embed="rId2"/>
              </a:buBlip>
              <a:defRPr sz="1100" b="0" i="0" kern="1200">
                <a:solidFill>
                  <a:schemeClr val="dk1"/>
                </a:solidFill>
                <a:latin typeface="Calibri Light" panose="020F0302020204030204" pitchFamily="34" charset="0"/>
                <a:ea typeface="+mn-ea"/>
                <a:cs typeface="Calibri Light" panose="020F0302020204030204" pitchFamily="34" charset="0"/>
              </a:defRPr>
            </a:lvl4pPr>
            <a:lvl5pPr marL="2057400" indent="-228600" algn="l" defTabSz="914400" rtl="0" eaLnBrk="0" latinLnBrk="0" hangingPunct="1">
              <a:lnSpc>
                <a:spcPct val="90000"/>
              </a:lnSpc>
              <a:spcBef>
                <a:spcPts val="500"/>
              </a:spcBef>
              <a:buFontTx/>
              <a:buBlip>
                <a:blip r:embed="rId2"/>
              </a:buBlip>
              <a:defRPr sz="1000" b="0" i="0" kern="1200">
                <a:solidFill>
                  <a:schemeClr val="dk1"/>
                </a:solidFill>
                <a:latin typeface="Calibri Light" panose="020F0302020204030204" pitchFamily="34" charset="0"/>
                <a:ea typeface="+mn-ea"/>
                <a:cs typeface="Calibri Light" panose="020F0302020204030204" pitchFamily="34" charset="0"/>
              </a:defRPr>
            </a:lvl5pPr>
            <a:lvl6pPr marL="2514600" indent="-228600" algn="l" defTabSz="914400" rtl="0" eaLnBrk="0"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0"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0"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0"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r">
              <a:spcBef>
                <a:spcPts val="0"/>
              </a:spcBef>
              <a:buFontTx/>
              <a:buNone/>
            </a:pPr>
            <a:r>
              <a:rPr lang="lv-LV" sz="2000" b="1" dirty="0"/>
              <a:t>Biozinātņu virzienā</a:t>
            </a:r>
          </a:p>
          <a:p>
            <a:pPr marL="0" indent="0" algn="r">
              <a:spcBef>
                <a:spcPts val="0"/>
              </a:spcBef>
              <a:buFontTx/>
              <a:buNone/>
            </a:pPr>
            <a:r>
              <a:rPr lang="lv-LV" sz="2000" b="1" dirty="0"/>
              <a:t>Inženierzinātņu virzienā</a:t>
            </a:r>
          </a:p>
          <a:p>
            <a:pPr marL="0" indent="0" algn="r">
              <a:spcBef>
                <a:spcPts val="0"/>
              </a:spcBef>
              <a:buFontTx/>
              <a:buNone/>
            </a:pPr>
            <a:r>
              <a:rPr lang="lv-LV" sz="2000" b="1" dirty="0"/>
              <a:t>Sociālo zinātņu virzienā</a:t>
            </a:r>
          </a:p>
        </p:txBody>
      </p:sp>
      <p:sp>
        <p:nvSpPr>
          <p:cNvPr id="5" name="TextBox 4"/>
          <p:cNvSpPr txBox="1"/>
          <p:nvPr/>
        </p:nvSpPr>
        <p:spPr>
          <a:xfrm>
            <a:off x="1577505" y="2948751"/>
            <a:ext cx="5979562" cy="1477328"/>
          </a:xfrm>
          <a:prstGeom prst="rect">
            <a:avLst/>
          </a:prstGeom>
          <a:noFill/>
        </p:spPr>
        <p:txBody>
          <a:bodyPr wrap="square" rtlCol="0">
            <a:spAutoFit/>
          </a:bodyPr>
          <a:lstStyle/>
          <a:p>
            <a:pPr algn="just"/>
            <a:r>
              <a:rPr lang="lv-LV" b="1" dirty="0">
                <a:latin typeface="Calibri" panose="020F0502020204030204" pitchFamily="34" charset="0"/>
                <a:cs typeface="Calibri" panose="020F0502020204030204" pitchFamily="34" charset="0"/>
              </a:rPr>
              <a:t>LBTU Tehnoloģiju un zināšanu pārneses nodaļa</a:t>
            </a:r>
            <a:r>
              <a:rPr lang="lv-LV" dirty="0">
                <a:latin typeface="Calibri" panose="020F0502020204030204" pitchFamily="34" charset="0"/>
                <a:cs typeface="Calibri" panose="020F0502020204030204" pitchFamily="34" charset="0"/>
              </a:rPr>
              <a:t>: zinātnieku un komercsabiedrību sadarbība, intelektuāla īpašuma aizsardzība un pētniecības rezultātu komercializācija. </a:t>
            </a:r>
          </a:p>
          <a:p>
            <a:r>
              <a:rPr lang="lv-LV" dirty="0">
                <a:latin typeface="Calibri" panose="020F0502020204030204" pitchFamily="34" charset="0"/>
                <a:cs typeface="Calibri" panose="020F0502020204030204" pitchFamily="34" charset="0"/>
                <a:hlinkClick r:id="rId3"/>
              </a:rPr>
              <a:t>https://www.llu.lv/lv/tehnologiju-un-zinasanu-parneses-nodala</a:t>
            </a:r>
            <a:r>
              <a:rPr lang="lv-LV" dirty="0">
                <a:latin typeface="Calibri" panose="020F0502020204030204" pitchFamily="34" charset="0"/>
                <a:cs typeface="Calibri" panose="020F0502020204030204" pitchFamily="34" charset="0"/>
              </a:rPr>
              <a:t> </a:t>
            </a:r>
          </a:p>
        </p:txBody>
      </p:sp>
      <p:pic>
        <p:nvPicPr>
          <p:cNvPr id="6" name="Picture 5"/>
          <p:cNvPicPr>
            <a:picLocks noChangeAspect="1"/>
          </p:cNvPicPr>
          <p:nvPr/>
        </p:nvPicPr>
        <p:blipFill>
          <a:blip r:embed="rId4"/>
          <a:stretch>
            <a:fillRect/>
          </a:stretch>
        </p:blipFill>
        <p:spPr>
          <a:xfrm>
            <a:off x="7849184" y="1052736"/>
            <a:ext cx="3098329" cy="1254695"/>
          </a:xfrm>
          <a:prstGeom prst="rect">
            <a:avLst/>
          </a:prstGeom>
        </p:spPr>
      </p:pic>
      <p:pic>
        <p:nvPicPr>
          <p:cNvPr id="7" name="Picture 6"/>
          <p:cNvPicPr>
            <a:picLocks noChangeAspect="1"/>
          </p:cNvPicPr>
          <p:nvPr/>
        </p:nvPicPr>
        <p:blipFill>
          <a:blip r:embed="rId5"/>
          <a:stretch>
            <a:fillRect/>
          </a:stretch>
        </p:blipFill>
        <p:spPr>
          <a:xfrm>
            <a:off x="4752534" y="4132337"/>
            <a:ext cx="2974963" cy="1264359"/>
          </a:xfrm>
          <a:prstGeom prst="rect">
            <a:avLst/>
          </a:prstGeom>
        </p:spPr>
      </p:pic>
      <p:pic>
        <p:nvPicPr>
          <p:cNvPr id="8" name="Picture 7"/>
          <p:cNvPicPr>
            <a:picLocks noChangeAspect="1"/>
          </p:cNvPicPr>
          <p:nvPr/>
        </p:nvPicPr>
        <p:blipFill>
          <a:blip r:embed="rId6"/>
          <a:stretch>
            <a:fillRect/>
          </a:stretch>
        </p:blipFill>
        <p:spPr>
          <a:xfrm>
            <a:off x="7919139" y="4145158"/>
            <a:ext cx="3001396" cy="1253108"/>
          </a:xfrm>
          <a:prstGeom prst="rect">
            <a:avLst/>
          </a:prstGeom>
        </p:spPr>
      </p:pic>
      <p:pic>
        <p:nvPicPr>
          <p:cNvPr id="9" name="Picture 8"/>
          <p:cNvPicPr>
            <a:picLocks noChangeAspect="1"/>
          </p:cNvPicPr>
          <p:nvPr/>
        </p:nvPicPr>
        <p:blipFill>
          <a:blip r:embed="rId7"/>
          <a:stretch>
            <a:fillRect/>
          </a:stretch>
        </p:blipFill>
        <p:spPr>
          <a:xfrm>
            <a:off x="7849185" y="2557400"/>
            <a:ext cx="3098328" cy="1312233"/>
          </a:xfrm>
          <a:prstGeom prst="rect">
            <a:avLst/>
          </a:prstGeom>
        </p:spPr>
      </p:pic>
      <p:pic>
        <p:nvPicPr>
          <p:cNvPr id="10" name="Picture 9"/>
          <p:cNvPicPr>
            <a:picLocks noChangeAspect="1"/>
          </p:cNvPicPr>
          <p:nvPr/>
        </p:nvPicPr>
        <p:blipFill>
          <a:blip r:embed="rId8"/>
          <a:stretch>
            <a:fillRect/>
          </a:stretch>
        </p:blipFill>
        <p:spPr>
          <a:xfrm>
            <a:off x="4762818" y="5515798"/>
            <a:ext cx="3046126" cy="1225570"/>
          </a:xfrm>
          <a:prstGeom prst="rect">
            <a:avLst/>
          </a:prstGeom>
        </p:spPr>
      </p:pic>
      <p:pic>
        <p:nvPicPr>
          <p:cNvPr id="11" name="Picture 10"/>
          <p:cNvPicPr>
            <a:picLocks noChangeAspect="1"/>
          </p:cNvPicPr>
          <p:nvPr/>
        </p:nvPicPr>
        <p:blipFill>
          <a:blip r:embed="rId9"/>
          <a:stretch>
            <a:fillRect/>
          </a:stretch>
        </p:blipFill>
        <p:spPr>
          <a:xfrm>
            <a:off x="7919140" y="5513074"/>
            <a:ext cx="3001396" cy="1228294"/>
          </a:xfrm>
          <a:prstGeom prst="rect">
            <a:avLst/>
          </a:prstGeom>
        </p:spPr>
      </p:pic>
      <p:sp>
        <p:nvSpPr>
          <p:cNvPr id="12" name="Rectangle 11"/>
          <p:cNvSpPr/>
          <p:nvPr/>
        </p:nvSpPr>
        <p:spPr>
          <a:xfrm>
            <a:off x="256600" y="5326258"/>
            <a:ext cx="3767690" cy="1107996"/>
          </a:xfrm>
          <a:prstGeom prst="rect">
            <a:avLst/>
          </a:prstGeom>
        </p:spPr>
        <p:txBody>
          <a:bodyPr wrap="square">
            <a:spAutoFit/>
          </a:bodyPr>
          <a:lstStyle/>
          <a:p>
            <a:pPr algn="just"/>
            <a:r>
              <a:rPr lang="lv-LV" sz="2200" b="1" dirty="0">
                <a:solidFill>
                  <a:srgbClr val="0D5240"/>
                </a:solidFill>
                <a:latin typeface="Bahnschrift Condensed" panose="020B0502040204020203" pitchFamily="34" charset="0"/>
                <a:cs typeface="Calibri Light" panose="020F0302020204030204" pitchFamily="34" charset="0"/>
              </a:rPr>
              <a:t>Bez zinātnes neattīstīsies nozare, bet bez nozares zinātne nebūs vajadzīga. </a:t>
            </a:r>
            <a:r>
              <a:rPr lang="lv-LV" sz="2200" dirty="0">
                <a:solidFill>
                  <a:srgbClr val="0D5240"/>
                </a:solidFill>
                <a:latin typeface="Bahnschrift Condensed" panose="020B0502040204020203" pitchFamily="34" charset="0"/>
                <a:cs typeface="Calibri Light" panose="020F0302020204030204" pitchFamily="34" charset="0"/>
              </a:rPr>
              <a:t>/</a:t>
            </a:r>
            <a:r>
              <a:rPr lang="lv-LV" sz="2200" dirty="0" err="1">
                <a:solidFill>
                  <a:srgbClr val="0D5240"/>
                </a:solidFill>
                <a:latin typeface="Bahnschrift Condensed" panose="020B0502040204020203" pitchFamily="34" charset="0"/>
                <a:cs typeface="Calibri Light" panose="020F0302020204030204" pitchFamily="34" charset="0"/>
              </a:rPr>
              <a:t>Skrīvele</a:t>
            </a:r>
            <a:r>
              <a:rPr lang="lv-LV" sz="2200" dirty="0">
                <a:solidFill>
                  <a:srgbClr val="0D5240"/>
                </a:solidFill>
                <a:latin typeface="Bahnschrift Condensed" panose="020B0502040204020203" pitchFamily="34" charset="0"/>
                <a:cs typeface="Calibri Light" panose="020F0302020204030204" pitchFamily="34" charset="0"/>
              </a:rPr>
              <a:t>, 2020/</a:t>
            </a:r>
          </a:p>
        </p:txBody>
      </p:sp>
    </p:spTree>
    <p:extLst>
      <p:ext uri="{BB962C8B-B14F-4D97-AF65-F5344CB8AC3E}">
        <p14:creationId xmlns:p14="http://schemas.microsoft.com/office/powerpoint/2010/main" val="53447826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84816" y="1189558"/>
            <a:ext cx="6840760" cy="1440160"/>
          </a:xfrm>
        </p:spPr>
        <p:txBody>
          <a:bodyPr>
            <a:noAutofit/>
          </a:bodyPr>
          <a:lstStyle/>
          <a:p>
            <a:pPr algn="ctr"/>
            <a:r>
              <a:rPr lang="lv-LV" sz="3200" dirty="0">
                <a:latin typeface="Bahnschrift Condensed" panose="020B0502040204020203" pitchFamily="34" charset="0"/>
              </a:rPr>
              <a:t>Izglītība ir tas, kas paliek pāri pēc tam, kad aizmirsts viss, kas mums ir mācīts</a:t>
            </a:r>
            <a:br>
              <a:rPr lang="lv-LV" sz="3200" dirty="0">
                <a:latin typeface="Bahnschrift Condensed" panose="020B0502040204020203" pitchFamily="34" charset="0"/>
              </a:rPr>
            </a:br>
            <a:r>
              <a:rPr lang="lv-LV" sz="2800" dirty="0">
                <a:latin typeface="Bahnschrift Condensed" panose="020B0502040204020203" pitchFamily="34" charset="0"/>
              </a:rPr>
              <a:t>/A.Einšteins/</a:t>
            </a:r>
          </a:p>
        </p:txBody>
      </p:sp>
      <p:sp>
        <p:nvSpPr>
          <p:cNvPr id="2" name="TextBox 1"/>
          <p:cNvSpPr txBox="1"/>
          <p:nvPr/>
        </p:nvSpPr>
        <p:spPr>
          <a:xfrm>
            <a:off x="9192344" y="4632380"/>
            <a:ext cx="2769826" cy="707886"/>
          </a:xfrm>
          <a:prstGeom prst="rect">
            <a:avLst/>
          </a:prstGeom>
          <a:noFill/>
        </p:spPr>
        <p:txBody>
          <a:bodyPr wrap="square" rtlCol="0">
            <a:spAutoFit/>
          </a:bodyPr>
          <a:lstStyle/>
          <a:p>
            <a:r>
              <a:rPr lang="lv-LV" sz="2000" spc="110" dirty="0">
                <a:solidFill>
                  <a:srgbClr val="117056"/>
                </a:solidFill>
                <a:latin typeface="Bahnschrift Condensed" panose="020B0502040204020203" pitchFamily="34" charset="0"/>
              </a:rPr>
              <a:t>Lauksaimniecības augstākai izglītībai 160!</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6877" r="3283" b="28007"/>
          <a:stretch/>
        </p:blipFill>
        <p:spPr>
          <a:xfrm>
            <a:off x="6960021" y="4930245"/>
            <a:ext cx="3965555" cy="185059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5560" y="2852936"/>
            <a:ext cx="2999099" cy="2002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91344" y="1401806"/>
            <a:ext cx="2520280" cy="1015663"/>
          </a:xfrm>
          <a:prstGeom prst="rect">
            <a:avLst/>
          </a:prstGeom>
          <a:noFill/>
        </p:spPr>
        <p:txBody>
          <a:bodyPr wrap="square" rtlCol="0">
            <a:spAutoFit/>
          </a:bodyPr>
          <a:lstStyle/>
          <a:p>
            <a:pPr algn="ctr"/>
            <a:r>
              <a:rPr lang="lv-LV" sz="3000" dirty="0">
                <a:solidFill>
                  <a:schemeClr val="bg1"/>
                </a:solidFill>
                <a:latin typeface="Bahnschrift Condensed" panose="020B0502040204020203" pitchFamily="34" charset="0"/>
                <a:cs typeface="Calibri Light" panose="020F0302020204030204" pitchFamily="34" charset="0"/>
              </a:rPr>
              <a:t>Paldies par jūsu laiku!</a:t>
            </a:r>
          </a:p>
        </p:txBody>
      </p:sp>
    </p:spTree>
    <p:extLst>
      <p:ext uri="{BB962C8B-B14F-4D97-AF65-F5344CB8AC3E}">
        <p14:creationId xmlns:p14="http://schemas.microsoft.com/office/powerpoint/2010/main" val="137357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theme/theme1.xml><?xml version="1.0" encoding="utf-8"?>
<a:theme xmlns:a="http://schemas.openxmlformats.org/drawingml/2006/main" name="Office 테마">
  <a:themeElements>
    <a:clrScheme name="LBTU">
      <a:dk1>
        <a:srgbClr val="000000"/>
      </a:dk1>
      <a:lt1>
        <a:srgbClr val="FFFFFF"/>
      </a:lt1>
      <a:dk2>
        <a:srgbClr val="116F56"/>
      </a:dk2>
      <a:lt2>
        <a:srgbClr val="E3DED1"/>
      </a:lt2>
      <a:accent1>
        <a:srgbClr val="116F56"/>
      </a:accent1>
      <a:accent2>
        <a:srgbClr val="A9A9A9"/>
      </a:accent2>
      <a:accent3>
        <a:srgbClr val="C0CF3A"/>
      </a:accent3>
      <a:accent4>
        <a:srgbClr val="029676"/>
      </a:accent4>
      <a:accent5>
        <a:srgbClr val="D4FB78"/>
      </a:accent5>
      <a:accent6>
        <a:srgbClr val="FFD478"/>
      </a:accent6>
      <a:hlink>
        <a:srgbClr val="919191"/>
      </a:hlink>
      <a:folHlink>
        <a:srgbClr val="A9A9A9"/>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7145</TotalTime>
  <Words>544</Words>
  <Application>Microsoft Office PowerPoint</Application>
  <PresentationFormat>Widescreen</PresentationFormat>
  <Paragraphs>90</Paragraphs>
  <Slides>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Georgia</vt:lpstr>
      <vt:lpstr>Calibri</vt:lpstr>
      <vt:lpstr>Bahnschrift Condensed</vt:lpstr>
      <vt:lpstr>Arial Narrow</vt:lpstr>
      <vt:lpstr>Wingdings</vt:lpstr>
      <vt:lpstr>Times New Roman</vt:lpstr>
      <vt:lpstr>Calibri Light</vt:lpstr>
      <vt:lpstr>Office 테마</vt:lpstr>
      <vt:lpstr>PowerPoint Presentation</vt:lpstr>
      <vt:lpstr>Nepārtrauktība izglītībā: ar katru soli dziļāk</vt:lpstr>
      <vt:lpstr>PowerPoint Presentation</vt:lpstr>
      <vt:lpstr>Izglītības programmas lauksaimniecībā</vt:lpstr>
      <vt:lpstr>Profesionālā bakalaura studiju programmas “Lauksaimniecība” papildus ieguvumi</vt:lpstr>
      <vt:lpstr>Nepārtrauktība izglītībā: mūžizglītība</vt:lpstr>
      <vt:lpstr>Zinātniskā darbība: zinātnieku pakalpojumi</vt:lpstr>
      <vt:lpstr>Izglītība ir tas, kas paliek pāri pēc tam, kad aizmirsts viss, kas mums ir mācīts /A.Einšteins/</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IA.HAN</dc:creator>
  <cp:keywords>SlideMembers, ppt, PPT Templates, Presentation, Diagram, Chart, Yesform, Google slides, Keynote, Free Slides</cp:keywords>
  <dc:description>The copyright of this document is at Slide Members. Unauthorized copying may result in legal sanctions.</dc:description>
  <cp:lastModifiedBy>Andrejs Vītoliņš</cp:lastModifiedBy>
  <cp:revision>268</cp:revision>
  <dcterms:created xsi:type="dcterms:W3CDTF">2022-01-01T06:51:30Z</dcterms:created>
  <dcterms:modified xsi:type="dcterms:W3CDTF">2023-03-10T07:49:27Z</dcterms:modified>
  <cp:category>www.slidemembers.com</cp:category>
</cp:coreProperties>
</file>